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arner" userId="3d7d444eb1d6a8eb" providerId="LiveId" clId="{1130D1A1-3A2F-4063-BF72-9DF5CC292E29}"/>
    <pc:docChg chg="modSld">
      <pc:chgData name="Helen Garner" userId="3d7d444eb1d6a8eb" providerId="LiveId" clId="{1130D1A1-3A2F-4063-BF72-9DF5CC292E29}" dt="2024-10-29T09:12:12.420" v="179" actId="1076"/>
      <pc:docMkLst>
        <pc:docMk/>
      </pc:docMkLst>
      <pc:sldChg chg="modSp mod">
        <pc:chgData name="Helen Garner" userId="3d7d444eb1d6a8eb" providerId="LiveId" clId="{1130D1A1-3A2F-4063-BF72-9DF5CC292E29}" dt="2024-10-29T09:12:12.420" v="179" actId="1076"/>
        <pc:sldMkLst>
          <pc:docMk/>
          <pc:sldMk cId="1889602591" sldId="256"/>
        </pc:sldMkLst>
        <pc:spChg chg="mod">
          <ac:chgData name="Helen Garner" userId="3d7d444eb1d6a8eb" providerId="LiveId" clId="{1130D1A1-3A2F-4063-BF72-9DF5CC292E29}" dt="2024-10-29T09:10:04.125" v="167" actId="20577"/>
          <ac:spMkLst>
            <pc:docMk/>
            <pc:sldMk cId="1889602591" sldId="256"/>
            <ac:spMk id="8" creationId="{50F5000C-0084-43B7-AAAA-5C62369258C7}"/>
          </ac:spMkLst>
        </pc:spChg>
        <pc:spChg chg="mod">
          <ac:chgData name="Helen Garner" userId="3d7d444eb1d6a8eb" providerId="LiveId" clId="{1130D1A1-3A2F-4063-BF72-9DF5CC292E29}" dt="2024-10-29T09:12:05.669" v="178" actId="1076"/>
          <ac:spMkLst>
            <pc:docMk/>
            <pc:sldMk cId="1889602591" sldId="256"/>
            <ac:spMk id="9" creationId="{78B4C5DC-9A6A-415B-8A68-80DD7A174FD4}"/>
          </ac:spMkLst>
        </pc:spChg>
        <pc:picChg chg="mod">
          <ac:chgData name="Helen Garner" userId="3d7d444eb1d6a8eb" providerId="LiveId" clId="{1130D1A1-3A2F-4063-BF72-9DF5CC292E29}" dt="2024-10-29T09:10:09.692" v="168" actId="1076"/>
          <ac:picMkLst>
            <pc:docMk/>
            <pc:sldMk cId="1889602591" sldId="256"/>
            <ac:picMk id="4" creationId="{39409B71-ED3D-4B1B-AB90-2EAE89D3475F}"/>
          </ac:picMkLst>
        </pc:picChg>
        <pc:picChg chg="mod">
          <ac:chgData name="Helen Garner" userId="3d7d444eb1d6a8eb" providerId="LiveId" clId="{1130D1A1-3A2F-4063-BF72-9DF5CC292E29}" dt="2024-10-29T09:12:12.420" v="179" actId="1076"/>
          <ac:picMkLst>
            <pc:docMk/>
            <pc:sldMk cId="1889602591" sldId="256"/>
            <ac:picMk id="7" creationId="{7048EC8D-FE41-4D7A-88BF-0DE0470B6A1B}"/>
          </ac:picMkLst>
        </pc:picChg>
      </pc:sldChg>
      <pc:sldChg chg="modSp mod">
        <pc:chgData name="Helen Garner" userId="3d7d444eb1d6a8eb" providerId="LiveId" clId="{1130D1A1-3A2F-4063-BF72-9DF5CC292E29}" dt="2024-10-29T09:11:09.787" v="177" actId="115"/>
        <pc:sldMkLst>
          <pc:docMk/>
          <pc:sldMk cId="4098125943" sldId="257"/>
        </pc:sldMkLst>
        <pc:spChg chg="mod">
          <ac:chgData name="Helen Garner" userId="3d7d444eb1d6a8eb" providerId="LiveId" clId="{1130D1A1-3A2F-4063-BF72-9DF5CC292E29}" dt="2024-10-29T09:09:26.532" v="159" actId="207"/>
          <ac:spMkLst>
            <pc:docMk/>
            <pc:sldMk cId="4098125943" sldId="257"/>
            <ac:spMk id="4" creationId="{BCE18EAF-FED8-4B7A-AE89-A7FC967E304D}"/>
          </ac:spMkLst>
        </pc:spChg>
        <pc:spChg chg="mod">
          <ac:chgData name="Helen Garner" userId="3d7d444eb1d6a8eb" providerId="LiveId" clId="{1130D1A1-3A2F-4063-BF72-9DF5CC292E29}" dt="2024-10-29T09:11:09.787" v="177" actId="115"/>
          <ac:spMkLst>
            <pc:docMk/>
            <pc:sldMk cId="4098125943" sldId="257"/>
            <ac:spMk id="10" creationId="{E3068F7D-FB16-479A-AE4F-DF9140072E90}"/>
          </ac:spMkLst>
        </pc:spChg>
        <pc:picChg chg="mod">
          <ac:chgData name="Helen Garner" userId="3d7d444eb1d6a8eb" providerId="LiveId" clId="{1130D1A1-3A2F-4063-BF72-9DF5CC292E29}" dt="2024-10-29T09:09:46.642" v="161" actId="1076"/>
          <ac:picMkLst>
            <pc:docMk/>
            <pc:sldMk cId="4098125943" sldId="257"/>
            <ac:picMk id="3" creationId="{8C98AC65-5294-46F7-B98A-7A73A62AF4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A1D2-DE8D-4FE2-BE77-62BF3A709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5D18-2C0B-431D-BE75-5024865DB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A5BC2-6345-46C5-9A42-00DEA854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BE55-25B6-466A-89B0-452EA80E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CA2F7-0855-449D-B4F4-A2DE833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862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847A-7255-406D-A669-F034E9CF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B922A-A94A-410D-8B20-A4F5EACA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C0A5A-95CE-4DC6-BF0B-838403D0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1E82-CC91-4895-B8DB-1BB00F05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694B-D9E1-43ED-A492-CE6F4559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601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D4DC-F8B6-4155-9C15-73661A381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FEC70-EC77-4E7C-AEDE-5D6FAC83A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BF6AA-0B4E-4620-88F3-AC59F245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DC8B2-4AF2-4FC2-B721-CF101CCC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8D208-284A-40DE-A04C-EA4CB3A3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0016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2AA7-26C8-40C2-8526-45ABDC49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A32C-D3D3-4A29-967B-FE9063C5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C5670-DDFA-4479-81EB-8CF374E8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7EB61-9027-4DE4-8F12-7103FC3A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8312-9B83-4B32-928A-731FB0E9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28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22BA-D12E-4A74-9A44-60CF7C55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169B4-5B22-456D-B3A0-A845C1706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0786A-F38A-4654-B470-3F27F454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31A16-F321-4753-822B-DF5568ED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A23DB-AEB3-4C6C-8E74-971FFF61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4081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2C29-1D78-4B3C-8902-CEC3AFA0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9178-DD48-4369-91AA-84901AF04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EC42C-6391-4787-A60F-DA06793CC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6941-8A0F-4372-A034-59ADA00F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7A964-5A59-4200-8CA4-08E813D0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E6207-95EC-4822-BBE2-2FFDCEB9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2826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CFA7-D154-4DBE-9672-98E11782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74B41-174D-41C4-A2E4-4076F5282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EBC67-BE03-4C8D-974A-51D9D807B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ED8F0-0BEF-4B83-8204-B33E339A4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55893-2D04-473B-8D00-D04D11257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12E15-A58F-44C2-B569-E6282CE6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B595A-2CD5-4A66-AB69-44D4198F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EAA7D-A4BA-4FBE-B523-FF2CB711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903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59B1-F8A1-41C9-A1DE-B47ABB8E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4DA5B-4F30-4E5E-8B40-78AEF8B5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1B5AE-CA38-418F-BBD7-060D8EB4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59F8B-04FE-40E3-9E18-5DB69BBA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389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500A5-C2D4-4F5E-9487-F6B89CA9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519C4-1CA9-49AC-8AD7-82A08A94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6938-B691-4778-A3CE-28910965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935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6F4E-8B11-4FEB-B882-FE27B7AF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E3685-A92E-4C67-9733-8B642B8F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DD3C-7D7E-4E7B-AB4E-126A1690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BE163-D941-406B-AE82-261D59DE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BA014-3E5A-47C1-A0A2-AC4FBC51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DD1C2-0C3B-44FF-84DC-373271D2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0422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7AB1-5D21-43FB-B489-2A321DD7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1D43A-BA3D-4C19-AD9A-A296A213E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FD761-53D6-404E-AFC6-D3F4656EC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59242-9C8C-4157-8F69-5C77900B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6E8D4-D0BD-45F9-A364-3AA180B9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342AB-7E21-4C77-BCC2-445DDF7C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4905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53A88-9ECC-4AEF-BFC0-C1FB1552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E4E00-DB7F-442B-AB4B-49D25002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1000F-8FD1-467D-B49D-51318FC30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BBFC-96DB-4696-961A-E28536DE5F05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5540-9C5F-4195-9C1B-454960186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3CBC-514C-4030-8961-A19C0FBEA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1907-4D38-467A-8E93-B7388F44B17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034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409B71-ED3D-4B1B-AB90-2EAE89D3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60" y="1676687"/>
            <a:ext cx="7965440" cy="4480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8EC8D-FE41-4D7A-88BF-0DE0470B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512274"/>
            <a:ext cx="2127688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5000C-0084-43B7-AAAA-5C62369258C7}"/>
              </a:ext>
            </a:extLst>
          </p:cNvPr>
          <p:cNvSpPr txBox="1"/>
          <p:nvPr/>
        </p:nvSpPr>
        <p:spPr>
          <a:xfrm>
            <a:off x="3896360" y="223648"/>
            <a:ext cx="4399280" cy="1015663"/>
          </a:xfrm>
          <a:prstGeom prst="rect">
            <a:avLst/>
          </a:prstGeom>
          <a:solidFill>
            <a:srgbClr val="F52B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Lesson 5 &amp; 6</a:t>
            </a:r>
          </a:p>
          <a:p>
            <a:pPr algn="ctr"/>
            <a:r>
              <a:rPr lang="en-GB" sz="2400" b="1" dirty="0"/>
              <a:t>Exploring Colouring Pencil</a:t>
            </a:r>
            <a:endParaRPr lang="en-AE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4C5DC-9A6A-415B-8A68-80DD7A174FD4}"/>
              </a:ext>
            </a:extLst>
          </p:cNvPr>
          <p:cNvSpPr txBox="1"/>
          <p:nvPr/>
        </p:nvSpPr>
        <p:spPr>
          <a:xfrm>
            <a:off x="330200" y="1676687"/>
            <a:ext cx="3391119" cy="2862322"/>
          </a:xfrm>
          <a:prstGeom prst="rect">
            <a:avLst/>
          </a:prstGeom>
          <a:solidFill>
            <a:srgbClr val="F52BC0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Task 5</a:t>
            </a:r>
          </a:p>
          <a:p>
            <a:r>
              <a:rPr lang="en-GB" b="1" dirty="0"/>
              <a:t>On paper draw the following slide square templates and use colouring pencils to colour in the squares using the colour combinations</a:t>
            </a:r>
          </a:p>
          <a:p>
            <a:endParaRPr lang="en-GB" b="1" dirty="0"/>
          </a:p>
          <a:p>
            <a:r>
              <a:rPr lang="en-GB" b="1" dirty="0"/>
              <a:t>Blue + Red</a:t>
            </a:r>
          </a:p>
          <a:p>
            <a:r>
              <a:rPr lang="en-GB" b="1" dirty="0"/>
              <a:t>Orange + Green</a:t>
            </a:r>
          </a:p>
          <a:p>
            <a:r>
              <a:rPr lang="en-GB" b="1" dirty="0"/>
              <a:t>Yellow + Red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188960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5A4C94-6AA6-4959-B538-7D0FC324C743}"/>
              </a:ext>
            </a:extLst>
          </p:cNvPr>
          <p:cNvSpPr/>
          <p:nvPr/>
        </p:nvSpPr>
        <p:spPr>
          <a:xfrm rot="16200000">
            <a:off x="901701" y="801369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13F6B-8C20-4AEA-A4B8-DB90E7EE53EF}"/>
              </a:ext>
            </a:extLst>
          </p:cNvPr>
          <p:cNvSpPr/>
          <p:nvPr/>
        </p:nvSpPr>
        <p:spPr>
          <a:xfrm>
            <a:off x="1529082" y="173990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3F4C0-E8A7-4EA5-BBD4-7762D3A65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06" y="1420413"/>
            <a:ext cx="3109229" cy="18594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DD3C9B-851C-4F2A-88C7-8ADFBA6F487F}"/>
              </a:ext>
            </a:extLst>
          </p:cNvPr>
          <p:cNvSpPr/>
          <p:nvPr/>
        </p:nvSpPr>
        <p:spPr>
          <a:xfrm rot="16200000">
            <a:off x="901702" y="4213860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107174-04EA-4BD0-A7A7-7F9331D5EE2F}"/>
              </a:ext>
            </a:extLst>
          </p:cNvPr>
          <p:cNvSpPr/>
          <p:nvPr/>
        </p:nvSpPr>
        <p:spPr>
          <a:xfrm rot="16200000">
            <a:off x="5165794" y="769626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B3606-3BE8-4A11-A7F1-8EF791DA73B2}"/>
              </a:ext>
            </a:extLst>
          </p:cNvPr>
          <p:cNvSpPr/>
          <p:nvPr/>
        </p:nvSpPr>
        <p:spPr>
          <a:xfrm>
            <a:off x="10066087" y="164301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8C1322-1BD1-492E-8D7D-049ED444AB8A}"/>
              </a:ext>
            </a:extLst>
          </p:cNvPr>
          <p:cNvSpPr/>
          <p:nvPr/>
        </p:nvSpPr>
        <p:spPr>
          <a:xfrm rot="16200000">
            <a:off x="9429886" y="4223549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CB19F5-DDE1-4969-9957-EC9F82C5F0A0}"/>
              </a:ext>
            </a:extLst>
          </p:cNvPr>
          <p:cNvSpPr/>
          <p:nvPr/>
        </p:nvSpPr>
        <p:spPr>
          <a:xfrm>
            <a:off x="10074909" y="3612374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72CC45-EAE5-4458-9CF4-2E3FA2F4260C}"/>
              </a:ext>
            </a:extLst>
          </p:cNvPr>
          <p:cNvSpPr/>
          <p:nvPr/>
        </p:nvSpPr>
        <p:spPr>
          <a:xfrm rot="16200000">
            <a:off x="5197232" y="4245604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8297A2-8ADE-4645-8AFA-48418ABEE3F7}"/>
              </a:ext>
            </a:extLst>
          </p:cNvPr>
          <p:cNvSpPr/>
          <p:nvPr/>
        </p:nvSpPr>
        <p:spPr>
          <a:xfrm>
            <a:off x="1529082" y="3606525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BF55D-0C0F-4EE9-A64F-C833FC94EB8E}"/>
              </a:ext>
            </a:extLst>
          </p:cNvPr>
          <p:cNvSpPr/>
          <p:nvPr/>
        </p:nvSpPr>
        <p:spPr>
          <a:xfrm>
            <a:off x="5793174" y="142246"/>
            <a:ext cx="1842770" cy="3097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0013C5-C4F6-430B-9E49-F533FE7D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91868" y="4249462"/>
            <a:ext cx="310922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6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E18EAF-FED8-4B7A-AE89-A7FC967E304D}"/>
              </a:ext>
            </a:extLst>
          </p:cNvPr>
          <p:cNvSpPr txBox="1"/>
          <p:nvPr/>
        </p:nvSpPr>
        <p:spPr>
          <a:xfrm>
            <a:off x="3409950" y="276224"/>
            <a:ext cx="4295775" cy="646331"/>
          </a:xfrm>
          <a:prstGeom prst="rect">
            <a:avLst/>
          </a:prstGeom>
          <a:solidFill>
            <a:srgbClr val="F52B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Lesson 5 &amp; 6</a:t>
            </a:r>
            <a:endParaRPr lang="en-AE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D2867-0CE3-4942-B008-1F7B6A09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0" r="22590"/>
          <a:stretch/>
        </p:blipFill>
        <p:spPr>
          <a:xfrm>
            <a:off x="304873" y="1057273"/>
            <a:ext cx="3590925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98AC65-5294-46F7-B98A-7A73A62A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043" y="1057273"/>
            <a:ext cx="3400425" cy="3400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47AA7-465A-4878-89D6-8DB595021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29" y="342898"/>
            <a:ext cx="3895798" cy="542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068F7D-FB16-479A-AE4F-DF9140072E90}"/>
              </a:ext>
            </a:extLst>
          </p:cNvPr>
          <p:cNvSpPr txBox="1"/>
          <p:nvPr/>
        </p:nvSpPr>
        <p:spPr>
          <a:xfrm>
            <a:off x="4195543" y="4695736"/>
            <a:ext cx="3590925" cy="1477328"/>
          </a:xfrm>
          <a:prstGeom prst="rect">
            <a:avLst/>
          </a:prstGeom>
          <a:solidFill>
            <a:srgbClr val="F52BC0"/>
          </a:solidFill>
        </p:spPr>
        <p:txBody>
          <a:bodyPr wrap="square">
            <a:spAutoFit/>
          </a:bodyPr>
          <a:lstStyle/>
          <a:p>
            <a:r>
              <a:rPr lang="en-GB" sz="1800" b="1" u="sng" dirty="0"/>
              <a:t>Task 6</a:t>
            </a:r>
          </a:p>
          <a:p>
            <a:r>
              <a:rPr lang="en-GB" sz="1800" b="1" dirty="0"/>
              <a:t>To create an A4 colouring pencil observational study of a woodland natural form. </a:t>
            </a:r>
            <a:r>
              <a:rPr lang="en-AE" sz="1800" b="1" dirty="0"/>
              <a:t>Use your own secondary or primary image source.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9812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Alighieri</dc:creator>
  <cp:lastModifiedBy>Helen Garner</cp:lastModifiedBy>
  <cp:revision>4</cp:revision>
  <dcterms:created xsi:type="dcterms:W3CDTF">2020-08-25T12:16:54Z</dcterms:created>
  <dcterms:modified xsi:type="dcterms:W3CDTF">2024-10-29T09:12:14Z</dcterms:modified>
</cp:coreProperties>
</file>