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03977-3FEA-4B86-9358-624821279FF9}" v="2" dt="2024-10-29T09:13:41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arner" userId="3d7d444eb1d6a8eb" providerId="LiveId" clId="{37803977-3FEA-4B86-9358-624821279FF9}"/>
    <pc:docChg chg="undo custSel delSld modSld">
      <pc:chgData name="Helen Garner" userId="3d7d444eb1d6a8eb" providerId="LiveId" clId="{37803977-3FEA-4B86-9358-624821279FF9}" dt="2024-10-29T09:33:41.429" v="34" actId="115"/>
      <pc:docMkLst>
        <pc:docMk/>
      </pc:docMkLst>
      <pc:sldChg chg="modSp mod">
        <pc:chgData name="Helen Garner" userId="3d7d444eb1d6a8eb" providerId="LiveId" clId="{37803977-3FEA-4B86-9358-624821279FF9}" dt="2024-10-29T09:33:41.429" v="34" actId="115"/>
        <pc:sldMkLst>
          <pc:docMk/>
          <pc:sldMk cId="3828589569" sldId="256"/>
        </pc:sldMkLst>
        <pc:spChg chg="mod">
          <ac:chgData name="Helen Garner" userId="3d7d444eb1d6a8eb" providerId="LiveId" clId="{37803977-3FEA-4B86-9358-624821279FF9}" dt="2024-10-29T09:33:41.429" v="34" actId="115"/>
          <ac:spMkLst>
            <pc:docMk/>
            <pc:sldMk cId="3828589569" sldId="256"/>
            <ac:spMk id="14" creationId="{5ED69338-22C2-45C4-94C3-F4686B5759B8}"/>
          </ac:spMkLst>
        </pc:spChg>
      </pc:sldChg>
      <pc:sldChg chg="del">
        <pc:chgData name="Helen Garner" userId="3d7d444eb1d6a8eb" providerId="LiveId" clId="{37803977-3FEA-4B86-9358-624821279FF9}" dt="2024-10-29T09:32:10.418" v="26" actId="47"/>
        <pc:sldMkLst>
          <pc:docMk/>
          <pc:sldMk cId="1175918581" sldId="257"/>
        </pc:sldMkLst>
      </pc:sldChg>
      <pc:sldChg chg="modSp mod">
        <pc:chgData name="Helen Garner" userId="3d7d444eb1d6a8eb" providerId="LiveId" clId="{37803977-3FEA-4B86-9358-624821279FF9}" dt="2024-10-29T09:14:37.776" v="25" actId="115"/>
        <pc:sldMkLst>
          <pc:docMk/>
          <pc:sldMk cId="3320502516" sldId="258"/>
        </pc:sldMkLst>
        <pc:spChg chg="mod">
          <ac:chgData name="Helen Garner" userId="3d7d444eb1d6a8eb" providerId="LiveId" clId="{37803977-3FEA-4B86-9358-624821279FF9}" dt="2024-10-29T09:14:37.776" v="25" actId="115"/>
          <ac:spMkLst>
            <pc:docMk/>
            <pc:sldMk cId="3320502516" sldId="258"/>
            <ac:spMk id="3" creationId="{840C562E-7BF2-4EF2-87AD-C9BF6ADA1BFF}"/>
          </ac:spMkLst>
        </pc:spChg>
        <pc:spChg chg="mod">
          <ac:chgData name="Helen Garner" userId="3d7d444eb1d6a8eb" providerId="LiveId" clId="{37803977-3FEA-4B86-9358-624821279FF9}" dt="2024-10-29T09:13:26.351" v="15" actId="115"/>
          <ac:spMkLst>
            <pc:docMk/>
            <pc:sldMk cId="3320502516" sldId="258"/>
            <ac:spMk id="6" creationId="{60C52ED7-24C1-42FA-A734-7951D6165385}"/>
          </ac:spMkLst>
        </pc:spChg>
        <pc:spChg chg="mod">
          <ac:chgData name="Helen Garner" userId="3d7d444eb1d6a8eb" providerId="LiveId" clId="{37803977-3FEA-4B86-9358-624821279FF9}" dt="2024-10-29T09:14:08.904" v="20" actId="1076"/>
          <ac:spMkLst>
            <pc:docMk/>
            <pc:sldMk cId="3320502516" sldId="258"/>
            <ac:spMk id="8" creationId="{4F7732A6-4E49-4C3D-968C-F252F3928A9C}"/>
          </ac:spMkLst>
        </pc:spChg>
        <pc:picChg chg="mod">
          <ac:chgData name="Helen Garner" userId="3d7d444eb1d6a8eb" providerId="LiveId" clId="{37803977-3FEA-4B86-9358-624821279FF9}" dt="2024-10-29T09:14:15.698" v="21" actId="1076"/>
          <ac:picMkLst>
            <pc:docMk/>
            <pc:sldMk cId="3320502516" sldId="258"/>
            <ac:picMk id="16" creationId="{93E1DC9F-092F-4188-89DF-511615F4FC09}"/>
          </ac:picMkLst>
        </pc:picChg>
        <pc:picChg chg="mod">
          <ac:chgData name="Helen Garner" userId="3d7d444eb1d6a8eb" providerId="LiveId" clId="{37803977-3FEA-4B86-9358-624821279FF9}" dt="2024-10-29T09:13:41.588" v="17" actId="1076"/>
          <ac:picMkLst>
            <pc:docMk/>
            <pc:sldMk cId="3320502516" sldId="258"/>
            <ac:picMk id="1028" creationId="{878169E3-1303-4977-A3E1-3AAF1B12410F}"/>
          </ac:picMkLst>
        </pc:picChg>
      </pc:sldChg>
      <pc:sldChg chg="modSp mod">
        <pc:chgData name="Helen Garner" userId="3d7d444eb1d6a8eb" providerId="LiveId" clId="{37803977-3FEA-4B86-9358-624821279FF9}" dt="2024-10-29T09:32:34.050" v="27" actId="1076"/>
        <pc:sldMkLst>
          <pc:docMk/>
          <pc:sldMk cId="3427468256" sldId="261"/>
        </pc:sldMkLst>
        <pc:picChg chg="mod">
          <ac:chgData name="Helen Garner" userId="3d7d444eb1d6a8eb" providerId="LiveId" clId="{37803977-3FEA-4B86-9358-624821279FF9}" dt="2024-10-29T09:32:34.050" v="27" actId="1076"/>
          <ac:picMkLst>
            <pc:docMk/>
            <pc:sldMk cId="3427468256" sldId="261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0E0A-BC59-4757-B98D-CBB4BA8B69C1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1AF9-3A9D-41B3-A429-3ABDB3B1FD7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890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11AF9-3A9D-41B3-A429-3ABDB3B1FD72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9722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A21B-DD21-4F83-BBDF-4C57FA8B0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D3E0F-3BD5-4AD9-81F0-B0F279695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F0717-B86B-447B-A6E1-59BBEE25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A348-96EA-4B0F-A18C-7DDE630B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4773-8E52-4142-AF9C-00A8CD80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7794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051D-7F39-4886-8084-1CBA1240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7F010-54EA-46EA-B0C2-32EA2342A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381B-27C9-464C-9493-09242F09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F4C25-3F5E-41D4-AC74-E19F9B2A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F15A-64F5-4129-BB34-5B26527A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7544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8431E-B745-4EC2-A2AD-A654536B9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D1CBA-94DC-46BA-92F1-FBF21517E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B5854-BB62-4360-A719-99F851A1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9A8B-9B58-4426-B59E-D8FCE1C4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5A96-6FB1-4A9D-9CCD-86DAED06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195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8366-8463-4021-B990-90ED1AAF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A52-7C74-4D0F-868A-C5446AF2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F1CC1-A434-4F83-AEFA-18322306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0E427-B666-4581-B183-82690699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C379B-F534-42F9-8CBC-CB0CF64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5618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CD57-2B96-4B5D-957C-EB65DB32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C2DA0-B118-4F84-80FE-E38B124F0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4F26-E490-4A55-8E14-72C2C748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4C1E-D096-41CB-9DCD-B76004E3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F100-E2E9-408F-B578-D47E61FC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3079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BA3B-63EE-4F7E-9889-3F2E3BA8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E8B0-B4DE-4EBD-8830-8BEA76E8B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07418-BC23-40E4-938E-6FD821ECD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51330-32A6-439F-96AE-89A0966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3C14-7461-43F2-AD70-2A4EB086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8988-75A0-49D0-BEEC-C11CAC78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935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C96A-37AC-429C-B7DA-A341ECC3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3C06F-9534-4E6B-9B11-917F4401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FF81F-046E-4ECF-ACDD-1FF84D084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4F2AA-A37B-49FA-96B2-B62AAADD1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3947E-E3A6-46A8-85A8-5FAEC36C1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0D327-8A94-4BD1-A514-A998F03A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EBB21-3B17-42E1-A585-1831D288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B76C1-9DA4-4588-BF19-1F1FFDB3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3892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A302-16A7-4A38-AD1D-532A0843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D43D8-5B66-4A25-9B29-8D689A54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69BB8-AE40-43A2-8C69-962DDB9E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22905-9FF4-4C87-93D1-76FF8E58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5788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63FB8-8E21-4332-A751-C5DDEA12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3C97C-D256-477A-9880-A25A8368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E494-6135-44A4-ACA4-EF4F4015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2162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9FE8-277D-4F7A-B955-856E9719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942F-8E57-437A-9A68-C7F0ADF2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81400-D34E-4B07-A51B-E48480452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09CD5-8012-469D-8C84-18D1D42E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B2CE9-CEAA-480D-BA3E-7E906650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56C-9733-42F4-A79E-DA4CB79A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0908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3962-80A5-4DBD-99E9-FE22C15B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31509-AAAD-497A-8368-B88085DF0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CBB40-126D-48D5-BD3A-0617129D8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F9CB0-6326-4672-9696-2BBEBF97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0F715-3C53-4D6A-8DC0-76DF548B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2C2CC-615A-457B-8FFA-E4147223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2611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A0630-FAC6-4B5F-A64C-73A109E8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99466-06CD-45DA-9622-B93FA142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0988E-68D9-4A41-848D-A7532DD58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8843-7D54-4E81-8D81-3C6CC0F4D63D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B0B6-1209-4AC3-8391-81300DB82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DBA8-1F0C-4639-9358-6AAE5FCCC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6D8C-3860-4E48-A6E5-8415461C1BA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635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C562E-7BF2-4EF2-87AD-C9BF6ADA1BFF}"/>
              </a:ext>
            </a:extLst>
          </p:cNvPr>
          <p:cNvSpPr txBox="1"/>
          <p:nvPr/>
        </p:nvSpPr>
        <p:spPr>
          <a:xfrm>
            <a:off x="331817" y="2347381"/>
            <a:ext cx="5235967" cy="1015663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n-GB" sz="2000" b="1" u="sng" dirty="0"/>
              <a:t>Task 7</a:t>
            </a:r>
          </a:p>
          <a:p>
            <a:r>
              <a:rPr lang="en-GB" sz="2000" b="1" dirty="0"/>
              <a:t>On the paper provided, explore the 6 different watercolour techniques</a:t>
            </a:r>
            <a:endParaRPr lang="en-A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52ED7-24C1-42FA-A734-7951D6165385}"/>
              </a:ext>
            </a:extLst>
          </p:cNvPr>
          <p:cNvSpPr txBox="1"/>
          <p:nvPr/>
        </p:nvSpPr>
        <p:spPr>
          <a:xfrm>
            <a:off x="2804845" y="174661"/>
            <a:ext cx="6215865" cy="1077218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Lesson 7 &amp; 8</a:t>
            </a:r>
          </a:p>
          <a:p>
            <a:pPr algn="ctr"/>
            <a:r>
              <a:rPr lang="en-GB" sz="3200" b="1" dirty="0"/>
              <a:t>Exploring Watercolour</a:t>
            </a:r>
            <a:endParaRPr lang="en-AE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732A6-4E49-4C3D-968C-F252F3928A9C}"/>
              </a:ext>
            </a:extLst>
          </p:cNvPr>
          <p:cNvSpPr txBox="1"/>
          <p:nvPr/>
        </p:nvSpPr>
        <p:spPr>
          <a:xfrm>
            <a:off x="331817" y="1345557"/>
            <a:ext cx="6097772" cy="923330"/>
          </a:xfrm>
          <a:custGeom>
            <a:avLst/>
            <a:gdLst>
              <a:gd name="connsiteX0" fmla="*/ 0 w 6097772"/>
              <a:gd name="connsiteY0" fmla="*/ 0 h 923330"/>
              <a:gd name="connsiteX1" fmla="*/ 799486 w 6097772"/>
              <a:gd name="connsiteY1" fmla="*/ 0 h 923330"/>
              <a:gd name="connsiteX2" fmla="*/ 1294083 w 6097772"/>
              <a:gd name="connsiteY2" fmla="*/ 0 h 923330"/>
              <a:gd name="connsiteX3" fmla="*/ 1910635 w 6097772"/>
              <a:gd name="connsiteY3" fmla="*/ 0 h 923330"/>
              <a:gd name="connsiteX4" fmla="*/ 2527188 w 6097772"/>
              <a:gd name="connsiteY4" fmla="*/ 0 h 923330"/>
              <a:gd name="connsiteX5" fmla="*/ 3021785 w 6097772"/>
              <a:gd name="connsiteY5" fmla="*/ 0 h 923330"/>
              <a:gd name="connsiteX6" fmla="*/ 3760293 w 6097772"/>
              <a:gd name="connsiteY6" fmla="*/ 0 h 923330"/>
              <a:gd name="connsiteX7" fmla="*/ 4437823 w 6097772"/>
              <a:gd name="connsiteY7" fmla="*/ 0 h 923330"/>
              <a:gd name="connsiteX8" fmla="*/ 5237309 w 6097772"/>
              <a:gd name="connsiteY8" fmla="*/ 0 h 923330"/>
              <a:gd name="connsiteX9" fmla="*/ 6097772 w 6097772"/>
              <a:gd name="connsiteY9" fmla="*/ 0 h 923330"/>
              <a:gd name="connsiteX10" fmla="*/ 6097772 w 6097772"/>
              <a:gd name="connsiteY10" fmla="*/ 480132 h 923330"/>
              <a:gd name="connsiteX11" fmla="*/ 6097772 w 6097772"/>
              <a:gd name="connsiteY11" fmla="*/ 923330 h 923330"/>
              <a:gd name="connsiteX12" fmla="*/ 5359264 w 6097772"/>
              <a:gd name="connsiteY12" fmla="*/ 923330 h 923330"/>
              <a:gd name="connsiteX13" fmla="*/ 4864667 w 6097772"/>
              <a:gd name="connsiteY13" fmla="*/ 923330 h 923330"/>
              <a:gd name="connsiteX14" fmla="*/ 4309092 w 6097772"/>
              <a:gd name="connsiteY14" fmla="*/ 923330 h 923330"/>
              <a:gd name="connsiteX15" fmla="*/ 3692540 w 6097772"/>
              <a:gd name="connsiteY15" fmla="*/ 923330 h 923330"/>
              <a:gd name="connsiteX16" fmla="*/ 3136965 w 6097772"/>
              <a:gd name="connsiteY16" fmla="*/ 923330 h 923330"/>
              <a:gd name="connsiteX17" fmla="*/ 2520412 w 6097772"/>
              <a:gd name="connsiteY17" fmla="*/ 923330 h 923330"/>
              <a:gd name="connsiteX18" fmla="*/ 1964838 w 6097772"/>
              <a:gd name="connsiteY18" fmla="*/ 923330 h 923330"/>
              <a:gd name="connsiteX19" fmla="*/ 1348285 w 6097772"/>
              <a:gd name="connsiteY19" fmla="*/ 923330 h 923330"/>
              <a:gd name="connsiteX20" fmla="*/ 670755 w 6097772"/>
              <a:gd name="connsiteY20" fmla="*/ 923330 h 923330"/>
              <a:gd name="connsiteX21" fmla="*/ 0 w 6097772"/>
              <a:gd name="connsiteY21" fmla="*/ 923330 h 923330"/>
              <a:gd name="connsiteX22" fmla="*/ 0 w 6097772"/>
              <a:gd name="connsiteY22" fmla="*/ 443198 h 923330"/>
              <a:gd name="connsiteX23" fmla="*/ 0 w 6097772"/>
              <a:gd name="connsiteY23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97772" h="923330" extrusionOk="0">
                <a:moveTo>
                  <a:pt x="0" y="0"/>
                </a:moveTo>
                <a:cubicBezTo>
                  <a:pt x="334276" y="15559"/>
                  <a:pt x="423869" y="31360"/>
                  <a:pt x="799486" y="0"/>
                </a:cubicBezTo>
                <a:cubicBezTo>
                  <a:pt x="1175103" y="-31360"/>
                  <a:pt x="1163421" y="-21192"/>
                  <a:pt x="1294083" y="0"/>
                </a:cubicBezTo>
                <a:cubicBezTo>
                  <a:pt x="1424745" y="21192"/>
                  <a:pt x="1671066" y="12144"/>
                  <a:pt x="1910635" y="0"/>
                </a:cubicBezTo>
                <a:cubicBezTo>
                  <a:pt x="2150204" y="-12144"/>
                  <a:pt x="2232227" y="5477"/>
                  <a:pt x="2527188" y="0"/>
                </a:cubicBezTo>
                <a:cubicBezTo>
                  <a:pt x="2822149" y="-5477"/>
                  <a:pt x="2804734" y="3821"/>
                  <a:pt x="3021785" y="0"/>
                </a:cubicBezTo>
                <a:cubicBezTo>
                  <a:pt x="3238836" y="-3821"/>
                  <a:pt x="3510648" y="25995"/>
                  <a:pt x="3760293" y="0"/>
                </a:cubicBezTo>
                <a:cubicBezTo>
                  <a:pt x="4009938" y="-25995"/>
                  <a:pt x="4100006" y="-33454"/>
                  <a:pt x="4437823" y="0"/>
                </a:cubicBezTo>
                <a:cubicBezTo>
                  <a:pt x="4775640" y="33454"/>
                  <a:pt x="4898886" y="30132"/>
                  <a:pt x="5237309" y="0"/>
                </a:cubicBezTo>
                <a:cubicBezTo>
                  <a:pt x="5575732" y="-30132"/>
                  <a:pt x="5668811" y="23296"/>
                  <a:pt x="6097772" y="0"/>
                </a:cubicBezTo>
                <a:cubicBezTo>
                  <a:pt x="6086996" y="126490"/>
                  <a:pt x="6116525" y="287531"/>
                  <a:pt x="6097772" y="480132"/>
                </a:cubicBezTo>
                <a:cubicBezTo>
                  <a:pt x="6079019" y="672733"/>
                  <a:pt x="6084320" y="747285"/>
                  <a:pt x="6097772" y="923330"/>
                </a:cubicBezTo>
                <a:cubicBezTo>
                  <a:pt x="5879657" y="922393"/>
                  <a:pt x="5590661" y="949400"/>
                  <a:pt x="5359264" y="923330"/>
                </a:cubicBezTo>
                <a:cubicBezTo>
                  <a:pt x="5127867" y="897260"/>
                  <a:pt x="5109548" y="919784"/>
                  <a:pt x="4864667" y="923330"/>
                </a:cubicBezTo>
                <a:cubicBezTo>
                  <a:pt x="4619786" y="926876"/>
                  <a:pt x="4478233" y="922144"/>
                  <a:pt x="4309092" y="923330"/>
                </a:cubicBezTo>
                <a:cubicBezTo>
                  <a:pt x="4139951" y="924516"/>
                  <a:pt x="3938537" y="900926"/>
                  <a:pt x="3692540" y="923330"/>
                </a:cubicBezTo>
                <a:cubicBezTo>
                  <a:pt x="3446543" y="945734"/>
                  <a:pt x="3262939" y="935262"/>
                  <a:pt x="3136965" y="923330"/>
                </a:cubicBezTo>
                <a:cubicBezTo>
                  <a:pt x="3010991" y="911398"/>
                  <a:pt x="2724607" y="898997"/>
                  <a:pt x="2520412" y="923330"/>
                </a:cubicBezTo>
                <a:cubicBezTo>
                  <a:pt x="2316217" y="947663"/>
                  <a:pt x="2137173" y="932917"/>
                  <a:pt x="1964838" y="923330"/>
                </a:cubicBezTo>
                <a:cubicBezTo>
                  <a:pt x="1792503" y="913743"/>
                  <a:pt x="1576736" y="916341"/>
                  <a:pt x="1348285" y="923330"/>
                </a:cubicBezTo>
                <a:cubicBezTo>
                  <a:pt x="1119834" y="930319"/>
                  <a:pt x="988527" y="948665"/>
                  <a:pt x="670755" y="923330"/>
                </a:cubicBezTo>
                <a:cubicBezTo>
                  <a:pt x="352983" y="897996"/>
                  <a:pt x="289319" y="920676"/>
                  <a:pt x="0" y="923330"/>
                </a:cubicBezTo>
                <a:cubicBezTo>
                  <a:pt x="-13923" y="774181"/>
                  <a:pt x="-6592" y="563069"/>
                  <a:pt x="0" y="443198"/>
                </a:cubicBezTo>
                <a:cubicBezTo>
                  <a:pt x="6592" y="323327"/>
                  <a:pt x="-6707" y="9110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5782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b="1" i="0" dirty="0">
                <a:effectLst/>
                <a:latin typeface="Roboto"/>
              </a:rPr>
              <a:t>Watercolour is a painting method in which the paints are made of pigments suspended in a water-based solution</a:t>
            </a:r>
            <a:r>
              <a:rPr lang="en-GB" b="0" i="0" dirty="0">
                <a:effectLst/>
                <a:latin typeface="Roboto"/>
              </a:rPr>
              <a:t>. </a:t>
            </a:r>
            <a:endParaRPr lang="en-A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14C41-AA20-4023-AFDD-2E2230D0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155" y="174661"/>
            <a:ext cx="2602472" cy="3583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97FD9C-EC6F-44E1-B6B1-D2E551959851}"/>
              </a:ext>
            </a:extLst>
          </p:cNvPr>
          <p:cNvSpPr txBox="1"/>
          <p:nvPr/>
        </p:nvSpPr>
        <p:spPr>
          <a:xfrm>
            <a:off x="10079074" y="3426931"/>
            <a:ext cx="24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Wet on Wet</a:t>
            </a:r>
            <a:endParaRPr lang="en-AE" b="1" dirty="0"/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27EF0B19-7BA4-40E7-86F6-133AE810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2" y="4011706"/>
            <a:ext cx="3836987" cy="27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72CA05-F4DF-4C77-9BBD-864CB1D37346}"/>
              </a:ext>
            </a:extLst>
          </p:cNvPr>
          <p:cNvSpPr txBox="1"/>
          <p:nvPr/>
        </p:nvSpPr>
        <p:spPr>
          <a:xfrm>
            <a:off x="8400542" y="4080093"/>
            <a:ext cx="197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Salt</a:t>
            </a:r>
            <a:endParaRPr lang="en-AE" b="1" dirty="0"/>
          </a:p>
        </p:txBody>
      </p:sp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878169E3-1303-4977-A3E1-3AAF1B12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39" y="1256535"/>
            <a:ext cx="1946774" cy="26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A56062-68B6-4F2D-8FCF-B66251B0B72F}"/>
              </a:ext>
            </a:extLst>
          </p:cNvPr>
          <p:cNvSpPr txBox="1"/>
          <p:nvPr/>
        </p:nvSpPr>
        <p:spPr>
          <a:xfrm>
            <a:off x="6605477" y="3429000"/>
            <a:ext cx="134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Gradient </a:t>
            </a:r>
            <a:endParaRPr lang="en-AE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2A6C90-3618-438A-AB8A-4C9B4E704D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80" t="14802" r="25548" b="17853"/>
          <a:stretch/>
        </p:blipFill>
        <p:spPr>
          <a:xfrm>
            <a:off x="5462549" y="3969927"/>
            <a:ext cx="2518924" cy="2713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FB8B79-EAFE-458E-94E4-EAF0CFF62F79}"/>
              </a:ext>
            </a:extLst>
          </p:cNvPr>
          <p:cNvSpPr txBox="1"/>
          <p:nvPr/>
        </p:nvSpPr>
        <p:spPr>
          <a:xfrm>
            <a:off x="5041900" y="6467896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Dry Brush</a:t>
            </a:r>
            <a:endParaRPr lang="en-AE" b="1" dirty="0"/>
          </a:p>
        </p:txBody>
      </p:sp>
      <p:pic>
        <p:nvPicPr>
          <p:cNvPr id="1030" name="Picture 6" descr="Clare makes: Masking fluid discovery!">
            <a:extLst>
              <a:ext uri="{FF2B5EF4-FFF2-40B4-BE49-F238E27FC236}">
                <a16:creationId xmlns:a16="http://schemas.microsoft.com/office/drawing/2014/main" id="{A3D4DF39-1B59-478D-92E6-27FC758D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74" y="3720117"/>
            <a:ext cx="2462837" cy="293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66C9F1-1586-4259-8A7E-180032F80B73}"/>
              </a:ext>
            </a:extLst>
          </p:cNvPr>
          <p:cNvSpPr txBox="1"/>
          <p:nvPr/>
        </p:nvSpPr>
        <p:spPr>
          <a:xfrm>
            <a:off x="2308981" y="3718048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Masking Fluid</a:t>
            </a:r>
            <a:endParaRPr lang="en-AE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E1DC9F-092F-4188-89DF-511615F4F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346507" y="4105257"/>
            <a:ext cx="3099975" cy="17433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09FBAF-2A5C-49E0-A89C-F5221BA45A56}"/>
              </a:ext>
            </a:extLst>
          </p:cNvPr>
          <p:cNvSpPr txBox="1"/>
          <p:nvPr/>
        </p:nvSpPr>
        <p:spPr>
          <a:xfrm>
            <a:off x="546100" y="6454030"/>
            <a:ext cx="152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Plastic Wrap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33205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722CA4-43BA-48EB-8B1A-51B6EC577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/>
          <a:stretch/>
        </p:blipFill>
        <p:spPr>
          <a:xfrm>
            <a:off x="138110" y="195209"/>
            <a:ext cx="3479429" cy="3919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02325-84FC-4797-B34B-7F78CD8DB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36" y="276224"/>
            <a:ext cx="4407663" cy="6462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95C483-E144-48B4-BD94-803B83ACB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8" y="1196484"/>
            <a:ext cx="3862388" cy="5356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D69338-22C2-45C4-94C3-F4686B5759B8}"/>
              </a:ext>
            </a:extLst>
          </p:cNvPr>
          <p:cNvSpPr txBox="1"/>
          <p:nvPr/>
        </p:nvSpPr>
        <p:spPr>
          <a:xfrm>
            <a:off x="138110" y="5058737"/>
            <a:ext cx="3617539" cy="1494463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n-GB" sz="1800" b="1" u="sng" dirty="0"/>
              <a:t>Task </a:t>
            </a:r>
            <a:r>
              <a:rPr lang="en-GB" b="1" u="sng" dirty="0"/>
              <a:t>8</a:t>
            </a:r>
            <a:endParaRPr lang="en-GB" sz="1800" b="1" u="sng" dirty="0"/>
          </a:p>
          <a:p>
            <a:r>
              <a:rPr lang="en-GB" sz="1800" b="1" dirty="0"/>
              <a:t>To create an A4 watercolour observational study of a woodland natural form. </a:t>
            </a:r>
            <a:r>
              <a:rPr lang="en-AE" sz="1800" b="1" dirty="0"/>
              <a:t>Use your own secondary or primary image source.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2858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309" y="373933"/>
            <a:ext cx="2236485" cy="3357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30" y="447674"/>
            <a:ext cx="2407444" cy="3209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5502"/>
          <a:stretch/>
        </p:blipFill>
        <p:spPr>
          <a:xfrm>
            <a:off x="4303599" y="447674"/>
            <a:ext cx="2535713" cy="3209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596" y="373933"/>
            <a:ext cx="2864157" cy="4387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366222" y="3392130"/>
            <a:ext cx="2598174" cy="389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30203"/>
          <a:stretch/>
        </p:blipFill>
        <p:spPr>
          <a:xfrm rot="5400000">
            <a:off x="4946087" y="4016632"/>
            <a:ext cx="2521052" cy="25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364" y="2647666"/>
            <a:ext cx="3821373" cy="107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8364" y="2647666"/>
            <a:ext cx="3821373" cy="121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8364" y="2647666"/>
            <a:ext cx="3821373" cy="107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5773" y="266268"/>
            <a:ext cx="3907838" cy="252376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Success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Drawing is accurate of the 3 dimensional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Colours are mixed exact and tones to show depth and texture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Application of graduated colours is with a high level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Incorporate blemishes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962"/>
          <a:stretch/>
        </p:blipFill>
        <p:spPr>
          <a:xfrm rot="5400000">
            <a:off x="8269644" y="1627552"/>
            <a:ext cx="2282182" cy="2958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11" y="992884"/>
            <a:ext cx="4018978" cy="3790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92974" y="3428504"/>
            <a:ext cx="2693054" cy="395878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787077" y="3453199"/>
            <a:ext cx="1009024" cy="1119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81382" y="4623950"/>
            <a:ext cx="12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Raised vein to show depth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02247" y="4327053"/>
            <a:ext cx="341194" cy="167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08412" y="5974763"/>
            <a:ext cx="199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Curved ends to create a 3 dimensional form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9537965" y="4854783"/>
            <a:ext cx="1421187" cy="23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18896" y="5164565"/>
            <a:ext cx="12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Organic</a:t>
            </a:r>
            <a:r>
              <a:rPr lang="en-GB" sz="1200" dirty="0"/>
              <a:t> </a:t>
            </a:r>
            <a:r>
              <a:rPr lang="en-GB" sz="1200" b="1" dirty="0"/>
              <a:t>blemishes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0353633" y="3860468"/>
            <a:ext cx="760181" cy="311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113814" y="3740272"/>
            <a:ext cx="1021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Variety of tones to show crispy texture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2049" y="161925"/>
            <a:ext cx="4038865" cy="1754326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en-GB" u="sng" dirty="0"/>
              <a:t>Evaluation of watercolour leaf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WWW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EBI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did you resolve problems?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would you do differently next time?</a:t>
            </a:r>
          </a:p>
        </p:txBody>
      </p:sp>
    </p:spTree>
    <p:extLst>
      <p:ext uri="{BB962C8B-B14F-4D97-AF65-F5344CB8AC3E}">
        <p14:creationId xmlns:p14="http://schemas.microsoft.com/office/powerpoint/2010/main" val="342746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Alighieri</dc:creator>
  <cp:lastModifiedBy>Helen Garner</cp:lastModifiedBy>
  <cp:revision>9</cp:revision>
  <dcterms:created xsi:type="dcterms:W3CDTF">2020-08-25T12:58:38Z</dcterms:created>
  <dcterms:modified xsi:type="dcterms:W3CDTF">2024-10-29T09:33:47Z</dcterms:modified>
</cp:coreProperties>
</file>