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F9066-F6D2-44AC-AFF8-93EA06BFDB2C}" v="33" dt="2024-10-28T15:19:53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55B1-AA29-45DA-96CD-DAF3E9CA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FC204-DAC5-4FF5-9372-928432D78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F04E9-53DD-43F7-8365-DD412CA5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8AD3-FF02-46EB-835F-DA2D7C74CBAF}" type="datetimeFigureOut">
              <a:rPr lang="en-AE" smtClean="0"/>
              <a:t>28/10/2024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6E727-3398-43CE-AB44-2908EF22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16FD2-71A2-497E-9532-DB0318E81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2B2-B713-4E45-B1C4-C17E23902CA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4422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A78DD-BCB6-40C2-A82D-876BA9E8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49AB1-2652-42BF-86A2-26E61B7C0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9F0AB-197E-4EEB-B248-D8F15C91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8AD3-FF02-46EB-835F-DA2D7C74CBAF}" type="datetimeFigureOut">
              <a:rPr lang="en-AE" smtClean="0"/>
              <a:t>28/10/2024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FF500-3B41-42CC-A912-9617E3E6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ECA1E-9048-48E5-A763-00E5F410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2B2-B713-4E45-B1C4-C17E23902CA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4513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E7756-26EB-45F0-80F1-A533271E7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181A40-2EA4-44B8-8077-7DBD033D1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CFA32-1512-402C-B5D6-907DEBF4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8AD3-FF02-46EB-835F-DA2D7C74CBAF}" type="datetimeFigureOut">
              <a:rPr lang="en-AE" smtClean="0"/>
              <a:t>28/10/2024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16975-2773-4164-9A95-19A89062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F83D1-FAED-42B8-B4B2-DF38EA8D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2B2-B713-4E45-B1C4-C17E23902CA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605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C99A0-56CA-4AF5-9039-94EC6135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41E7-CD3D-42D8-ABF4-F0BC2002C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4C861-65A9-4047-9E0A-2A3913EA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8AD3-FF02-46EB-835F-DA2D7C74CBAF}" type="datetimeFigureOut">
              <a:rPr lang="en-AE" smtClean="0"/>
              <a:t>28/10/2024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3BAC5-319C-4F04-9772-8753907C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213F7-D7FC-444F-B059-877C32D6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2B2-B713-4E45-B1C4-C17E23902CA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5524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4B70-517E-4B9C-9378-439BD7A2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B19C2-7438-449C-8171-ADA3D7C80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753C5-3B53-4012-A06A-C8FB67EB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8AD3-FF02-46EB-835F-DA2D7C74CBAF}" type="datetimeFigureOut">
              <a:rPr lang="en-AE" smtClean="0"/>
              <a:t>28/10/2024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0087F-B608-4C41-82EC-6753653E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3E0F4-C0B9-4920-83D3-41E62C58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2B2-B713-4E45-B1C4-C17E23902CA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5249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C3349-0E09-4806-8D6E-13A66BFD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64ADE-826A-4B47-9487-792A57EC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1A63B-1771-4A98-9E5F-A7559036E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2A693-962D-4A13-9AC2-66C1F387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8AD3-FF02-46EB-835F-DA2D7C74CBAF}" type="datetimeFigureOut">
              <a:rPr lang="en-AE" smtClean="0"/>
              <a:t>28/10/2024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6CCAF-17B4-489C-A801-892C11DE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B185C-4DA9-4C01-BC1A-1AB2D6F5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2B2-B713-4E45-B1C4-C17E23902CA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3253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C1DE8-5502-4046-9544-31245EDE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D96D7-0134-415F-8055-5353C00BF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6070D-CD39-4B0B-A495-19B85DBF2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A1E2D-8789-4119-8305-C35A4B0E6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647C9-546F-4872-86AA-7127C543E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6F257-7F2B-478A-B642-5640489B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8AD3-FF02-46EB-835F-DA2D7C74CBAF}" type="datetimeFigureOut">
              <a:rPr lang="en-AE" smtClean="0"/>
              <a:t>28/10/2024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0966B-F15B-417C-89CA-0E434229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66FF18-8410-4D88-8046-A9D0DA04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2B2-B713-4E45-B1C4-C17E23902CA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0006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114C-3C9D-4DEF-AD2D-69CB0FBB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D3D97-672B-4556-8339-CACBA1E1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8AD3-FF02-46EB-835F-DA2D7C74CBAF}" type="datetimeFigureOut">
              <a:rPr lang="en-AE" smtClean="0"/>
              <a:t>28/10/2024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EEF37-D31B-4007-83D4-239BCE0B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656D9-7693-4CA5-B087-FFC09AA4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2B2-B713-4E45-B1C4-C17E23902CA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4589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DF7AE-5170-40FB-95EE-8A75924C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8AD3-FF02-46EB-835F-DA2D7C74CBAF}" type="datetimeFigureOut">
              <a:rPr lang="en-AE" smtClean="0"/>
              <a:t>28/10/2024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C4CA8-E13C-40EE-8267-FB42DF72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9DC35-7E8D-45C0-BF92-9A18FE94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2B2-B713-4E45-B1C4-C17E23902CA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963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C95D-6754-46A5-9589-37DCF738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9457-BC5A-4379-916C-3152B6927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FD9D7-509E-42E1-9CB1-797A2E7EA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CB2B5-47B2-493A-9C93-E06EF7DD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8AD3-FF02-46EB-835F-DA2D7C74CBAF}" type="datetimeFigureOut">
              <a:rPr lang="en-AE" smtClean="0"/>
              <a:t>28/10/2024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0E3C0-3D74-4117-9B20-043C0DAB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51D01-8678-4C66-8AFA-1AE70919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2B2-B713-4E45-B1C4-C17E23902CA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0266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9FC3-3FCF-45CE-8805-1E38069E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B0E9E-F3F0-47AA-8B5A-170817BC1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9BEE6-71A2-4FCA-A28D-6CB4FA1D7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24EE3-D660-4945-ADF1-1465E196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8AD3-FF02-46EB-835F-DA2D7C74CBAF}" type="datetimeFigureOut">
              <a:rPr lang="en-AE" smtClean="0"/>
              <a:t>28/10/2024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5B7CC-21DD-46DD-A23A-7815EA6F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0E278-95D2-4698-8DDA-B9F87045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82B2-B713-4E45-B1C4-C17E23902CA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029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3AD48B-745F-4C52-B191-5005BEC2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DE26C-20B9-467B-B728-A1E1FFDAA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3F347-9E73-494A-8265-488A87548A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48AD3-FF02-46EB-835F-DA2D7C74CBAF}" type="datetimeFigureOut">
              <a:rPr lang="en-AE" smtClean="0"/>
              <a:t>28/10/2024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71BEA-9C52-42E5-A0AE-A3F79B42C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93462-AE13-4605-9146-99615C838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82B2-B713-4E45-B1C4-C17E23902CA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3212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FC8E7F-5612-463D-8773-CB34F7DEDBCC}"/>
              </a:ext>
            </a:extLst>
          </p:cNvPr>
          <p:cNvSpPr txBox="1"/>
          <p:nvPr/>
        </p:nvSpPr>
        <p:spPr>
          <a:xfrm>
            <a:off x="2817747" y="677831"/>
            <a:ext cx="6556505" cy="12618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Accord SF" pitchFamily="2" charset="0"/>
              </a:rPr>
              <a:t>LINE</a:t>
            </a:r>
            <a:endParaRPr lang="en-GB" sz="4400" b="1" u="sng" dirty="0"/>
          </a:p>
          <a:p>
            <a:pPr algn="ctr"/>
            <a:r>
              <a:rPr lang="en-GB" sz="3200" b="1" dirty="0"/>
              <a:t>Continuous Line Drawing Techniques</a:t>
            </a:r>
            <a:endParaRPr lang="en-AE" sz="3200" b="1" dirty="0"/>
          </a:p>
        </p:txBody>
      </p:sp>
    </p:spTree>
    <p:extLst>
      <p:ext uri="{BB962C8B-B14F-4D97-AF65-F5344CB8AC3E}">
        <p14:creationId xmlns:p14="http://schemas.microsoft.com/office/powerpoint/2010/main" val="218345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382D4-BE93-FDBE-2F17-8E539B94D991}"/>
              </a:ext>
            </a:extLst>
          </p:cNvPr>
          <p:cNvSpPr txBox="1"/>
          <p:nvPr/>
        </p:nvSpPr>
        <p:spPr>
          <a:xfrm>
            <a:off x="1564044" y="685799"/>
            <a:ext cx="3648075" cy="54863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i="0" u="sng" kern="1200" dirty="0">
                <a:effectLst/>
                <a:latin typeface="+mj-lt"/>
                <a:ea typeface="+mj-ea"/>
                <a:cs typeface="+mj-cs"/>
              </a:rPr>
              <a:t>DO NOW</a:t>
            </a:r>
            <a:r>
              <a:rPr lang="en-US" sz="3000" b="1" i="0" kern="1200" dirty="0">
                <a:effectLst/>
                <a:latin typeface="+mj-lt"/>
                <a:ea typeface="+mj-ea"/>
                <a:cs typeface="+mj-cs"/>
              </a:rPr>
              <a:t>​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i="0" u="none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You have 5 minutes to 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 as many adjectives to describe Alberto Giacometti’s portrait.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84CF5-BFD7-67D3-D71F-47D486D12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883" y="264636"/>
            <a:ext cx="3702302" cy="63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250" y="309881"/>
            <a:ext cx="107315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latin typeface="Accord SF" pitchFamily="2" charset="0"/>
              </a:rPr>
              <a:t>LINE</a:t>
            </a:r>
          </a:p>
          <a:p>
            <a:pPr algn="ctr"/>
            <a:r>
              <a:rPr lang="en-GB" sz="2400" b="1" dirty="0">
                <a:latin typeface="Accord SF" pitchFamily="2" charset="0"/>
              </a:rPr>
              <a:t>A narrow, continuous mark made by pencil, pen or paintbrush. Line is very important because we usually start with a line (outline) when we make a drawing.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004438"/>
            <a:ext cx="4083050" cy="408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99" y="2209835"/>
            <a:ext cx="2625725" cy="3877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192" y="2290188"/>
            <a:ext cx="2613808" cy="379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537" y="3150613"/>
            <a:ext cx="2118155" cy="2936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8EA0BE-AEA6-4AC8-B0E6-6B81BF2A3F28}"/>
              </a:ext>
            </a:extLst>
          </p:cNvPr>
          <p:cNvSpPr txBox="1"/>
          <p:nvPr/>
        </p:nvSpPr>
        <p:spPr>
          <a:xfrm>
            <a:off x="85725" y="127001"/>
            <a:ext cx="18859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Copy the paragraph below </a:t>
            </a:r>
            <a:endParaRPr lang="en-AE" b="1" dirty="0"/>
          </a:p>
        </p:txBody>
      </p:sp>
    </p:spTree>
    <p:extLst>
      <p:ext uri="{BB962C8B-B14F-4D97-AF65-F5344CB8AC3E}">
        <p14:creationId xmlns:p14="http://schemas.microsoft.com/office/powerpoint/2010/main" val="573104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0" y="1130300"/>
          <a:ext cx="6773335" cy="119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57096575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1898110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0098115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2363494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1187416"/>
                    </a:ext>
                  </a:extLst>
                </a:gridCol>
              </a:tblGrid>
              <a:tr h="1199192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0645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84900" y="322250"/>
            <a:ext cx="45847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Task 1 </a:t>
            </a:r>
            <a:r>
              <a:rPr lang="en-GB" sz="2000" dirty="0"/>
              <a:t>– Draw in Pencil the box below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207500" y="2603500"/>
            <a:ext cx="2595035" cy="2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29200" y="2590800"/>
            <a:ext cx="2374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391900" y="900331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505017" y="900331"/>
            <a:ext cx="264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902200" y="1133164"/>
            <a:ext cx="0" cy="37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02200" y="1915994"/>
            <a:ext cx="0" cy="413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50200" y="2406134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15cm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305299" y="1511300"/>
            <a:ext cx="66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3cm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10769600" y="715665"/>
            <a:ext cx="62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3cm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60067" y="2590800"/>
            <a:ext cx="3613575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Task 1</a:t>
            </a:r>
          </a:p>
          <a:p>
            <a:r>
              <a:rPr lang="en-GB" sz="2400" dirty="0"/>
              <a:t>To fill boxes with a variety of line</a:t>
            </a:r>
          </a:p>
          <a:p>
            <a:r>
              <a:rPr lang="en-GB" sz="2400" dirty="0"/>
              <a:t>Name the lines underneath  </a:t>
            </a:r>
          </a:p>
        </p:txBody>
      </p:sp>
      <p:pic>
        <p:nvPicPr>
          <p:cNvPr id="3" name="Picture 2" descr="A collection of different hatching patterns&#10;&#10;Description automatically generated">
            <a:extLst>
              <a:ext uri="{FF2B5EF4-FFF2-40B4-BE49-F238E27FC236}">
                <a16:creationId xmlns:a16="http://schemas.microsoft.com/office/drawing/2014/main" id="{F6F5DECF-DD21-0C69-DCB7-03E9067A4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" r="1217" b="1468"/>
          <a:stretch/>
        </p:blipFill>
        <p:spPr>
          <a:xfrm>
            <a:off x="6609079" y="3049474"/>
            <a:ext cx="3613575" cy="35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0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BDE6A4-71DB-F8B9-877A-3B40D607E545}"/>
              </a:ext>
            </a:extLst>
          </p:cNvPr>
          <p:cNvSpPr txBox="1"/>
          <p:nvPr/>
        </p:nvSpPr>
        <p:spPr>
          <a:xfrm>
            <a:off x="538480" y="759708"/>
            <a:ext cx="257048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800" b="1" dirty="0"/>
              <a:t>Task 2</a:t>
            </a:r>
          </a:p>
          <a:p>
            <a:r>
              <a:rPr lang="en-GB" sz="1800" dirty="0"/>
              <a:t>To create line observational studies of the shells using different drawing techniques.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Continuous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Blind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Wrong hand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D7306-54A4-AF9A-F2CF-78DBF26D9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726" y="868670"/>
            <a:ext cx="3968548" cy="5762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74C377-8C9D-D65D-D2E8-CD32B241081D}"/>
              </a:ext>
            </a:extLst>
          </p:cNvPr>
          <p:cNvSpPr txBox="1"/>
          <p:nvPr/>
        </p:nvSpPr>
        <p:spPr>
          <a:xfrm>
            <a:off x="4070083" y="230282"/>
            <a:ext cx="4051834" cy="5294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Continuous Line Drawing</a:t>
            </a:r>
            <a:endParaRPr lang="en-AE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70199-478F-4905-7CAA-D0536B273F83}"/>
              </a:ext>
            </a:extLst>
          </p:cNvPr>
          <p:cNvSpPr txBox="1"/>
          <p:nvPr/>
        </p:nvSpPr>
        <p:spPr>
          <a:xfrm>
            <a:off x="8442960" y="4136622"/>
            <a:ext cx="359664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1800" b="1" dirty="0"/>
              <a:t>Stretch and Challenge</a:t>
            </a:r>
          </a:p>
          <a:p>
            <a:r>
              <a:rPr lang="en-GB" sz="1800" dirty="0"/>
              <a:t>Evaluate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Explain how you created the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How did you feel when creating the study?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What did you learn by making the study?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8220DF3-0180-EA13-61D9-E35DCA86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0012"/>
            <a:ext cx="4042062" cy="26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8AC64C5-2859-28F1-8A9F-44272135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38" y="952748"/>
            <a:ext cx="4003938" cy="26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21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Accord SF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Alighieri</dc:creator>
  <cp:lastModifiedBy>Helen Garner</cp:lastModifiedBy>
  <cp:revision>5</cp:revision>
  <dcterms:created xsi:type="dcterms:W3CDTF">2020-08-15T10:16:01Z</dcterms:created>
  <dcterms:modified xsi:type="dcterms:W3CDTF">2024-10-28T15:20:54Z</dcterms:modified>
</cp:coreProperties>
</file>