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91D2C5-65C5-472D-9C59-1B9C275ED4E8}" v="55" dt="2024-10-28T17:04:07.5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Garner" userId="3d7d444eb1d6a8eb" providerId="LiveId" clId="{E991D2C5-65C5-472D-9C59-1B9C275ED4E8}"/>
    <pc:docChg chg="addSld modSld">
      <pc:chgData name="Helen Garner" userId="3d7d444eb1d6a8eb" providerId="LiveId" clId="{E991D2C5-65C5-472D-9C59-1B9C275ED4E8}" dt="2024-10-28T17:04:07.515" v="89" actId="1076"/>
      <pc:docMkLst>
        <pc:docMk/>
      </pc:docMkLst>
      <pc:sldChg chg="addSp modSp new mod">
        <pc:chgData name="Helen Garner" userId="3d7d444eb1d6a8eb" providerId="LiveId" clId="{E991D2C5-65C5-472D-9C59-1B9C275ED4E8}" dt="2024-10-28T17:04:07.515" v="89" actId="1076"/>
        <pc:sldMkLst>
          <pc:docMk/>
          <pc:sldMk cId="2895176848" sldId="259"/>
        </pc:sldMkLst>
        <pc:spChg chg="mod">
          <ac:chgData name="Helen Garner" userId="3d7d444eb1d6a8eb" providerId="LiveId" clId="{E991D2C5-65C5-472D-9C59-1B9C275ED4E8}" dt="2024-10-28T17:03:46.997" v="83" actId="1076"/>
          <ac:spMkLst>
            <pc:docMk/>
            <pc:sldMk cId="2895176848" sldId="259"/>
            <ac:spMk id="2" creationId="{DC35C975-F669-880B-7F55-91B26F4DDE56}"/>
          </ac:spMkLst>
        </pc:spChg>
        <pc:picChg chg="add mod">
          <ac:chgData name="Helen Garner" userId="3d7d444eb1d6a8eb" providerId="LiveId" clId="{E991D2C5-65C5-472D-9C59-1B9C275ED4E8}" dt="2024-10-28T17:04:04.805" v="88" actId="1076"/>
          <ac:picMkLst>
            <pc:docMk/>
            <pc:sldMk cId="2895176848" sldId="259"/>
            <ac:picMk id="1026" creationId="{351B5E30-43F3-A6A3-B81F-4BEFB3CA5EC6}"/>
          </ac:picMkLst>
        </pc:picChg>
        <pc:picChg chg="add mod">
          <ac:chgData name="Helen Garner" userId="3d7d444eb1d6a8eb" providerId="LiveId" clId="{E991D2C5-65C5-472D-9C59-1B9C275ED4E8}" dt="2024-10-28T17:03:51.399" v="85" actId="1076"/>
          <ac:picMkLst>
            <pc:docMk/>
            <pc:sldMk cId="2895176848" sldId="259"/>
            <ac:picMk id="1028" creationId="{527EAF86-9AC6-6C30-6288-D11F4FA5AF80}"/>
          </ac:picMkLst>
        </pc:picChg>
        <pc:picChg chg="add mod">
          <ac:chgData name="Helen Garner" userId="3d7d444eb1d6a8eb" providerId="LiveId" clId="{E991D2C5-65C5-472D-9C59-1B9C275ED4E8}" dt="2024-10-28T17:03:49.244" v="84" actId="1076"/>
          <ac:picMkLst>
            <pc:docMk/>
            <pc:sldMk cId="2895176848" sldId="259"/>
            <ac:picMk id="1030" creationId="{EAF4DBB5-80ED-CEF8-179B-3B805CC0F3F3}"/>
          </ac:picMkLst>
        </pc:picChg>
        <pc:picChg chg="add mod">
          <ac:chgData name="Helen Garner" userId="3d7d444eb1d6a8eb" providerId="LiveId" clId="{E991D2C5-65C5-472D-9C59-1B9C275ED4E8}" dt="2024-10-28T17:04:02.364" v="87" actId="1076"/>
          <ac:picMkLst>
            <pc:docMk/>
            <pc:sldMk cId="2895176848" sldId="259"/>
            <ac:picMk id="1032" creationId="{0CAAE403-82B7-9ADB-F84B-C5A632B59A29}"/>
          </ac:picMkLst>
        </pc:picChg>
        <pc:picChg chg="add mod">
          <ac:chgData name="Helen Garner" userId="3d7d444eb1d6a8eb" providerId="LiveId" clId="{E991D2C5-65C5-472D-9C59-1B9C275ED4E8}" dt="2024-10-28T17:04:07.515" v="89" actId="1076"/>
          <ac:picMkLst>
            <pc:docMk/>
            <pc:sldMk cId="2895176848" sldId="259"/>
            <ac:picMk id="1034" creationId="{C91F9FA5-5206-35E6-0541-0A8ACB555914}"/>
          </ac:picMkLst>
        </pc:picChg>
        <pc:picChg chg="add mod">
          <ac:chgData name="Helen Garner" userId="3d7d444eb1d6a8eb" providerId="LiveId" clId="{E991D2C5-65C5-472D-9C59-1B9C275ED4E8}" dt="2024-10-28T17:03:56.792" v="86" actId="1076"/>
          <ac:picMkLst>
            <pc:docMk/>
            <pc:sldMk cId="2895176848" sldId="259"/>
            <ac:picMk id="1036" creationId="{7EBA5987-2AD7-01AA-87A2-F9AEF24C47D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30D9A-F43E-2110-41D8-E697BAF901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EDF96A-918E-77D3-FD03-693F274E5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ACF8FE-F4E1-9631-A4C1-0A7052AE0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81E3-4D5A-45D4-87DF-A3AD24D59313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60A9D-4B9C-A4A6-3817-75C8C542E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50A26-E26F-548D-3955-56CE3E510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6D232-EF08-44E0-9326-D727CF823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410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7DC26-AFF3-FECE-7917-2CE78667F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42634F-5219-2E5F-4625-1BB7CA8DD2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E66F1B-74B7-92B6-A505-4B4AB4D9B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81E3-4D5A-45D4-87DF-A3AD24D59313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E066A-E4CA-779E-23D9-4DF85CE50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033C3-6875-6EC4-7FA8-7F55901B2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6D232-EF08-44E0-9326-D727CF823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339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725A30-E314-1FE6-4CCB-8720AF1185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C4779F-D622-0646-EF9D-FF7CB1BA1A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33ED0D-F74D-3F41-32C1-FDBD2E3ED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81E3-4D5A-45D4-87DF-A3AD24D59313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92A5F-3A11-56A5-C868-57291739E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D79DF-6E6E-B58F-2A39-D1968921A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6D232-EF08-44E0-9326-D727CF823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10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0B4EA-4926-3AF8-846C-1C5C5A37D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33C9F-42D5-6B93-9D67-75AA889BD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8E345-733C-E734-8AD1-27D082707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81E3-4D5A-45D4-87DF-A3AD24D59313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F2379C-94D4-8395-AC7D-50D8C6BE2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3ACEE7-AE98-B1EC-749D-39498C089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6D232-EF08-44E0-9326-D727CF823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615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316A4-21CC-5A46-5DAB-8F08B3B28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9E111D-8840-D643-9DA0-1130ED93F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AEB9A-823A-E8D7-0F14-FC811904C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81E3-4D5A-45D4-87DF-A3AD24D59313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49AB7-0A54-F984-4AA4-F968CBD3E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689A3-CB5B-998E-EB02-D31FBF4FE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6D232-EF08-44E0-9326-D727CF823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784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19C54-F876-2255-A4E6-7D492C173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0D009-5808-6FE4-F363-9D8554E285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48ECCB-BA8C-77B9-F9BE-F5B2E6B072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585D02-8288-0C0E-007B-6DDACA724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81E3-4D5A-45D4-87DF-A3AD24D59313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5D312F-224E-E231-85B8-037B00761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10FF0F-B088-A507-58E9-28FEBDBA4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6D232-EF08-44E0-9326-D727CF823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97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6B81B-5F29-D04C-527D-1811A4770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1782-0ECC-99B0-36EC-3DE114E6E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EE09BD-D412-E9DD-A645-86DB881DBA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48D2E7-9E7A-821F-AFB1-C63BB40BDF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C943C6-B33C-0960-2E5D-5F4B693B06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D5F43E-41F2-684E-2219-0472B7447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81E3-4D5A-45D4-87DF-A3AD24D59313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1C8BDF-F39D-C014-4FB4-B1A5DA754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2490C3-44A2-9E8A-9315-21E089CC7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6D232-EF08-44E0-9326-D727CF823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254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CB83A-8EEA-56BB-7314-FA2A6331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2FB6DA-92CA-FA34-32F3-1152FB5BB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81E3-4D5A-45D4-87DF-A3AD24D59313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EDFA38-18D7-D83B-7985-A41BF4507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4D003F-851E-6059-D80A-9E09176CB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6D232-EF08-44E0-9326-D727CF823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663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6B7D62-2801-3BE5-DDD6-9C3BED2CD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81E3-4D5A-45D4-87DF-A3AD24D59313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2470AF-BED1-9E5B-34C2-A9C61B5A7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8F2449-6742-5F4E-30A9-CA7647187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6D232-EF08-44E0-9326-D727CF823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430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398AF-ADDE-70C9-DDDF-612C786D7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700F9-7B10-23BD-6A1C-8659A5C52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18EB5C-6210-E224-8FF1-E5D16B8CD7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508D15-CD40-19CA-653D-010E7249D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81E3-4D5A-45D4-87DF-A3AD24D59313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67F766-B8DF-B864-DC25-90585ADC8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B44CB5-E95B-2D86-517B-CC68CA8A9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6D232-EF08-44E0-9326-D727CF823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940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1C856-CAA6-2A58-7B7A-30BEAB300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065BBC-D6D8-6A41-8939-AC11BAAF42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C28C86-6D98-6F81-8D55-7C9E25AF8C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3EC9E9-93FC-026C-592D-49DDCF85B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81E3-4D5A-45D4-87DF-A3AD24D59313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915DA2-5108-1B7D-B50D-5C8F93325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52B01E-50BA-6134-13BD-FD0D89069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6D232-EF08-44E0-9326-D727CF823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02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D957B7-D8BA-1008-0805-CA4EE1FDB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EFB340-C2F5-CF5E-880B-8D050A8FB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9FBC8-EA3D-B1DA-889C-0B6C76058C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B481E3-4D5A-45D4-87DF-A3AD24D59313}" type="datetimeFigureOut">
              <a:rPr lang="en-GB" smtClean="0"/>
              <a:t>28/10/2024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C07A81-5D1C-2B78-63CF-DE3C1AA886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7C68F-A92B-42BE-6FAB-4DD3BAEFBF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56D232-EF08-44E0-9326-D727CF823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176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FBFF853-388F-3ED6-D136-9630773C4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611" y="316269"/>
            <a:ext cx="5978012" cy="550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073" name="Picture 26" descr="c90dc6efdb5a52f2437bdd7b6942952e.jpg">
            <a:extLst>
              <a:ext uri="{FF2B5EF4-FFF2-40B4-BE49-F238E27FC236}">
                <a16:creationId xmlns:a16="http://schemas.microsoft.com/office/drawing/2014/main" id="{53485E44-BA37-46DC-5747-FAB639EB2B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896" y="316269"/>
            <a:ext cx="4515649" cy="6173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654DEFA5-F33A-6D0A-633A-E5A62659C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612" y="1192957"/>
            <a:ext cx="677463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Looking at a piece of Cubism work, recreate the work as a drawing!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Try and use tone, shade, detail and proportion! 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7B4E91-58E6-BBC0-C658-B8497F88BF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611" y="2494872"/>
            <a:ext cx="7276285" cy="112260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AD2048A-720B-8FF5-C6BC-C4DF26DC7496}"/>
              </a:ext>
            </a:extLst>
          </p:cNvPr>
          <p:cNvSpPr txBox="1"/>
          <p:nvPr/>
        </p:nvSpPr>
        <p:spPr>
          <a:xfrm>
            <a:off x="304800" y="5040647"/>
            <a:ext cx="6518786" cy="865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Make sure you label your piece with the name of the artist and the name of the piece of work!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EE38BB-85FF-4F08-8CB4-2AB2F6743170}"/>
              </a:ext>
            </a:extLst>
          </p:cNvPr>
          <p:cNvSpPr txBox="1"/>
          <p:nvPr/>
        </p:nvSpPr>
        <p:spPr>
          <a:xfrm>
            <a:off x="177800" y="521110"/>
            <a:ext cx="613451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Lesson 3 </a:t>
            </a:r>
            <a:r>
              <a:rPr lang="en-GB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Cubist Observational Drawing</a:t>
            </a:r>
          </a:p>
        </p:txBody>
      </p:sp>
    </p:spTree>
    <p:extLst>
      <p:ext uri="{BB962C8B-B14F-4D97-AF65-F5344CB8AC3E}">
        <p14:creationId xmlns:p14="http://schemas.microsoft.com/office/powerpoint/2010/main" val="1138569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67FE1C-61F3-AB2F-E48E-FE25B388D0F3}"/>
              </a:ext>
            </a:extLst>
          </p:cNvPr>
          <p:cNvSpPr txBox="1"/>
          <p:nvPr/>
        </p:nvSpPr>
        <p:spPr>
          <a:xfrm>
            <a:off x="585019" y="430967"/>
            <a:ext cx="11021962" cy="59960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8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</a:t>
            </a:r>
            <a:r>
              <a:rPr lang="en-GB" sz="2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4:</a:t>
            </a:r>
            <a:r>
              <a:rPr lang="en-GB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Cubist Artist Research Tasks 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Either on PowerPoint, a word document or by hand complete a research task about the art movement Cubism.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Within your research you should include the following: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Written information about Cubism. This must be done in your own words.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must name 2 artists that were part of the Cubism movement and explain why.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must also collect and add 4-5 images of Cubistic work. – include its name, who painted it and when.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must include your own personal opinion on the Cubism movement.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can present this however you want! Colourful, exciting, creative! It is up to you!</a:t>
            </a:r>
          </a:p>
        </p:txBody>
      </p:sp>
    </p:spTree>
    <p:extLst>
      <p:ext uri="{BB962C8B-B14F-4D97-AF65-F5344CB8AC3E}">
        <p14:creationId xmlns:p14="http://schemas.microsoft.com/office/powerpoint/2010/main" val="746354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5C975-F669-880B-7F55-91B26F4DD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670" y="141461"/>
            <a:ext cx="7589620" cy="9636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GB" dirty="0"/>
              <a:t>Example Cubist Research Pages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51B5E30-43F3-A6A3-B81F-4BEFB3CA5E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4015" y="1430939"/>
            <a:ext cx="3454962" cy="2364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527EAF86-9AC6-6C30-6288-D11F4FA5AF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670" y="3869990"/>
            <a:ext cx="4027106" cy="2842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EAF4DBB5-80ED-CEF8-179B-3B805CC0F3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670" y="1268127"/>
            <a:ext cx="3454962" cy="2438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0CAAE403-82B7-9ADB-F84B-C5A632B59A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5597" y="4121431"/>
            <a:ext cx="3598919" cy="2591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C91F9FA5-5206-35E6-0541-0A8ACB555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8673" y="433422"/>
            <a:ext cx="2553428" cy="3436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7EBA5987-2AD7-01AA-87A2-F9AEF24C4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4015" y="4121431"/>
            <a:ext cx="3454962" cy="2591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5176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Symbol</vt:lpstr>
      <vt:lpstr>Office Theme</vt:lpstr>
      <vt:lpstr>PowerPoint Presentation</vt:lpstr>
      <vt:lpstr>PowerPoint Presentation</vt:lpstr>
      <vt:lpstr>Example Cubist Research Pages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Helen Garner</dc:creator>
  <cp:lastModifiedBy>Helen Garner</cp:lastModifiedBy>
  <cp:revision>1</cp:revision>
  <dcterms:created xsi:type="dcterms:W3CDTF">2024-10-28T16:35:52Z</dcterms:created>
  <dcterms:modified xsi:type="dcterms:W3CDTF">2024-10-28T17:04:11Z</dcterms:modified>
</cp:coreProperties>
</file>