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777812-14F1-428C-98E2-507304E7FFA6}" v="2" dt="2024-10-28T15:29:21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Garner" userId="3d7d444eb1d6a8eb" providerId="LiveId" clId="{5EB81123-2ADF-4562-BA02-21C1E7FC2381}"/>
    <pc:docChg chg="modSld">
      <pc:chgData name="Helen Garner" userId="3d7d444eb1d6a8eb" providerId="LiveId" clId="{5EB81123-2ADF-4562-BA02-21C1E7FC2381}" dt="2024-10-28T17:05:48.440" v="0" actId="1076"/>
      <pc:docMkLst>
        <pc:docMk/>
      </pc:docMkLst>
      <pc:sldChg chg="modSp mod">
        <pc:chgData name="Helen Garner" userId="3d7d444eb1d6a8eb" providerId="LiveId" clId="{5EB81123-2ADF-4562-BA02-21C1E7FC2381}" dt="2024-10-28T17:05:48.440" v="0" actId="1076"/>
        <pc:sldMkLst>
          <pc:docMk/>
          <pc:sldMk cId="679960049" sldId="262"/>
        </pc:sldMkLst>
        <pc:spChg chg="mod">
          <ac:chgData name="Helen Garner" userId="3d7d444eb1d6a8eb" providerId="LiveId" clId="{5EB81123-2ADF-4562-BA02-21C1E7FC2381}" dt="2024-10-28T17:05:48.440" v="0" actId="1076"/>
          <ac:spMkLst>
            <pc:docMk/>
            <pc:sldMk cId="679960049" sldId="262"/>
            <ac:spMk id="3" creationId="{8493CDB8-D467-3A22-516B-D6EA0F2108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1b31a874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1b31a874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1b31a874e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1b31a874e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1b31a874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1b31a874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1b31a874e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1b31a874e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1b31a874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1b31a874e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93CDB8-D467-3A22-516B-D6EA0F21085E}"/>
              </a:ext>
            </a:extLst>
          </p:cNvPr>
          <p:cNvSpPr txBox="1"/>
          <p:nvPr/>
        </p:nvSpPr>
        <p:spPr>
          <a:xfrm>
            <a:off x="1693127" y="254990"/>
            <a:ext cx="2501590" cy="5330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" sz="2800" dirty="0"/>
              <a:t>Habitat Animal</a:t>
            </a:r>
            <a:endParaRPr lang="en-GB" sz="2800" dirty="0"/>
          </a:p>
        </p:txBody>
      </p:sp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5BBB8252-7CD4-D50E-3AE9-9D2105269C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27650" y="254990"/>
            <a:ext cx="304800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BDD3E327-F726-5000-2DD2-94B8E5F46F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400" y="2587338"/>
            <a:ext cx="3175200" cy="229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BBC33-19FF-F236-F271-52AB9F15457C}"/>
              </a:ext>
            </a:extLst>
          </p:cNvPr>
          <p:cNvSpPr txBox="1"/>
          <p:nvPr/>
        </p:nvSpPr>
        <p:spPr>
          <a:xfrm>
            <a:off x="657922" y="1310065"/>
            <a:ext cx="4572000" cy="233910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b="1" dirty="0"/>
              <a:t>Trace your animal onto A4 paper.</a:t>
            </a: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b="1" dirty="0"/>
              <a:t>Use a pencil to plan and draw items from their habitat inside the drawing. Ensure to draw lots of detail. </a:t>
            </a: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b="1" dirty="0"/>
              <a:t>Use colour pencils to carefully add colour.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/>
              <a:t>Extension: Use pencil to design an unsuitable environment for your animal.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/>
              <a:t>Go over this in black and white to create contrast in your work. </a:t>
            </a:r>
          </a:p>
        </p:txBody>
      </p:sp>
    </p:spTree>
    <p:extLst>
      <p:ext uri="{BB962C8B-B14F-4D97-AF65-F5344CB8AC3E}">
        <p14:creationId xmlns:p14="http://schemas.microsoft.com/office/powerpoint/2010/main" val="67996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t="-755"/>
          <a:stretch/>
        </p:blipFill>
        <p:spPr>
          <a:xfrm>
            <a:off x="0" y="0"/>
            <a:ext cx="90657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3066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803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36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3145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On-screen Show (16:9)</PresentationFormat>
  <Paragraphs>6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Habitat animal</dc:title>
  <dc:creator>Helen Garner</dc:creator>
  <cp:lastModifiedBy>Helen Garner</cp:lastModifiedBy>
  <cp:revision>2</cp:revision>
  <dcterms:modified xsi:type="dcterms:W3CDTF">2024-10-28T17:05:51Z</dcterms:modified>
</cp:coreProperties>
</file>