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5"/>
  </p:notesMasterIdLst>
  <p:sldIdLst>
    <p:sldId id="256" r:id="rId2"/>
    <p:sldId id="276" r:id="rId3"/>
    <p:sldId id="257" r:id="rId4"/>
    <p:sldId id="258" r:id="rId5"/>
    <p:sldId id="259" r:id="rId6"/>
    <p:sldId id="260" r:id="rId7"/>
    <p:sldId id="261" r:id="rId8"/>
    <p:sldId id="262" r:id="rId9"/>
    <p:sldId id="263" r:id="rId10"/>
    <p:sldId id="265" r:id="rId11"/>
    <p:sldId id="264" r:id="rId12"/>
    <p:sldId id="266" r:id="rId13"/>
    <p:sldId id="267" r:id="rId14"/>
    <p:sldId id="268" r:id="rId15"/>
    <p:sldId id="269" r:id="rId16"/>
    <p:sldId id="270" r:id="rId17"/>
    <p:sldId id="271" r:id="rId18"/>
    <p:sldId id="272" r:id="rId19"/>
    <p:sldId id="273" r:id="rId20"/>
    <p:sldId id="274" r:id="rId21"/>
    <p:sldId id="275" r:id="rId22"/>
    <p:sldId id="277" r:id="rId23"/>
    <p:sldId id="279" r:id="rId24"/>
  </p:sldIdLst>
  <p:sldSz cx="6858000" cy="9144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554" y="10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8C56FB-A013-488D-8F3B-16231A8FA8B3}" type="doc">
      <dgm:prSet loTypeId="urn:microsoft.com/office/officeart/2005/8/layout/radial1" loCatId="cycle" qsTypeId="urn:microsoft.com/office/officeart/2005/8/quickstyle/simple5" qsCatId="simple" csTypeId="urn:microsoft.com/office/officeart/2005/8/colors/colorful1" csCatId="colorful" phldr="1"/>
      <dgm:spPr/>
      <dgm:t>
        <a:bodyPr/>
        <a:lstStyle/>
        <a:p>
          <a:endParaRPr lang="en-GB"/>
        </a:p>
      </dgm:t>
    </dgm:pt>
    <dgm:pt modelId="{E82D22AE-1D53-419A-9C37-303173B28F0F}">
      <dgm:prSet phldrT="[Text]"/>
      <dgm:spPr/>
      <dgm:t>
        <a:bodyPr/>
        <a:lstStyle/>
        <a:p>
          <a:r>
            <a:rPr lang="en-GB" dirty="0">
              <a:solidFill>
                <a:schemeClr val="tx1"/>
              </a:solidFill>
              <a:latin typeface="Calibri" pitchFamily="34" charset="0"/>
              <a:cs typeface="Calibri" pitchFamily="34" charset="0"/>
            </a:rPr>
            <a:t>Why do people marry?</a:t>
          </a:r>
        </a:p>
      </dgm:t>
    </dgm:pt>
    <dgm:pt modelId="{6B54283C-852B-4164-84A4-04AFC6AA39C2}" type="parTrans" cxnId="{A0FDD34D-B1DD-457C-A5E0-F7C84C79F786}">
      <dgm:prSet/>
      <dgm:spPr/>
      <dgm:t>
        <a:bodyPr/>
        <a:lstStyle/>
        <a:p>
          <a:endParaRPr lang="en-GB"/>
        </a:p>
      </dgm:t>
    </dgm:pt>
    <dgm:pt modelId="{B4978AC3-023E-4B77-B47D-74611A4E313A}" type="sibTrans" cxnId="{A0FDD34D-B1DD-457C-A5E0-F7C84C79F786}">
      <dgm:prSet/>
      <dgm:spPr/>
      <dgm:t>
        <a:bodyPr/>
        <a:lstStyle/>
        <a:p>
          <a:endParaRPr lang="en-GB"/>
        </a:p>
      </dgm:t>
    </dgm:pt>
    <dgm:pt modelId="{BD7AFB9A-602B-44D9-A77C-D65ABFF74DFD}">
      <dgm:prSet phldrT="[Text]"/>
      <dgm:spPr/>
      <dgm:t>
        <a:bodyPr/>
        <a:lstStyle/>
        <a:p>
          <a:r>
            <a:rPr lang="en-GB" dirty="0">
              <a:solidFill>
                <a:schemeClr val="tx1"/>
              </a:solidFill>
              <a:latin typeface="Calibri" pitchFamily="34" charset="0"/>
              <a:cs typeface="Calibri" pitchFamily="34" charset="0"/>
            </a:rPr>
            <a:t>Love </a:t>
          </a:r>
        </a:p>
      </dgm:t>
    </dgm:pt>
    <dgm:pt modelId="{B596FA68-DA05-4412-B78B-308809563DC8}" type="parTrans" cxnId="{C7E27C67-8ED8-448B-89B1-AFFC3817CF83}">
      <dgm:prSet/>
      <dgm:spPr/>
      <dgm:t>
        <a:bodyPr/>
        <a:lstStyle/>
        <a:p>
          <a:endParaRPr lang="en-GB">
            <a:solidFill>
              <a:schemeClr val="tx1"/>
            </a:solidFill>
            <a:latin typeface="Calibri" pitchFamily="34" charset="0"/>
            <a:cs typeface="Calibri" pitchFamily="34" charset="0"/>
          </a:endParaRPr>
        </a:p>
      </dgm:t>
    </dgm:pt>
    <dgm:pt modelId="{AC90343C-DF94-427C-8643-711635C18E52}" type="sibTrans" cxnId="{C7E27C67-8ED8-448B-89B1-AFFC3817CF83}">
      <dgm:prSet/>
      <dgm:spPr/>
      <dgm:t>
        <a:bodyPr/>
        <a:lstStyle/>
        <a:p>
          <a:endParaRPr lang="en-GB"/>
        </a:p>
      </dgm:t>
    </dgm:pt>
    <dgm:pt modelId="{4AA1ABD9-686D-449A-B44F-4BCCFF874B17}">
      <dgm:prSet phldrT="[Text]"/>
      <dgm:spPr/>
      <dgm:t>
        <a:bodyPr/>
        <a:lstStyle/>
        <a:p>
          <a:r>
            <a:rPr lang="en-GB" dirty="0">
              <a:solidFill>
                <a:schemeClr val="tx1"/>
              </a:solidFill>
              <a:latin typeface="Calibri" pitchFamily="34" charset="0"/>
              <a:cs typeface="Calibri" pitchFamily="34" charset="0"/>
            </a:rPr>
            <a:t>Duty </a:t>
          </a:r>
        </a:p>
      </dgm:t>
    </dgm:pt>
    <dgm:pt modelId="{03D810C8-5486-448C-BBBB-44E68FE52055}" type="parTrans" cxnId="{6E940EF9-41D7-4494-AC5E-9FE42B48CA3C}">
      <dgm:prSet/>
      <dgm:spPr/>
      <dgm:t>
        <a:bodyPr/>
        <a:lstStyle/>
        <a:p>
          <a:endParaRPr lang="en-GB">
            <a:solidFill>
              <a:schemeClr val="tx1"/>
            </a:solidFill>
            <a:latin typeface="Calibri" pitchFamily="34" charset="0"/>
            <a:cs typeface="Calibri" pitchFamily="34" charset="0"/>
          </a:endParaRPr>
        </a:p>
      </dgm:t>
    </dgm:pt>
    <dgm:pt modelId="{10CD528D-D95B-40E0-99A1-F8A8E53FBF59}" type="sibTrans" cxnId="{6E940EF9-41D7-4494-AC5E-9FE42B48CA3C}">
      <dgm:prSet/>
      <dgm:spPr/>
      <dgm:t>
        <a:bodyPr/>
        <a:lstStyle/>
        <a:p>
          <a:endParaRPr lang="en-GB"/>
        </a:p>
      </dgm:t>
    </dgm:pt>
    <dgm:pt modelId="{4FE1E5DB-9EB8-451F-BD4D-F23603AF871F}">
      <dgm:prSet phldrT="[Text]"/>
      <dgm:spPr/>
      <dgm:t>
        <a:bodyPr/>
        <a:lstStyle/>
        <a:p>
          <a:r>
            <a:rPr lang="en-GB" dirty="0">
              <a:solidFill>
                <a:schemeClr val="tx1"/>
              </a:solidFill>
              <a:latin typeface="Calibri" pitchFamily="34" charset="0"/>
              <a:cs typeface="Calibri" pitchFamily="34" charset="0"/>
            </a:rPr>
            <a:t>Money </a:t>
          </a:r>
        </a:p>
      </dgm:t>
    </dgm:pt>
    <dgm:pt modelId="{A09CDDF1-F252-44BF-982A-B5ED07F540D1}" type="parTrans" cxnId="{51E0936D-E9B3-4681-A5B3-03027132690D}">
      <dgm:prSet/>
      <dgm:spPr/>
      <dgm:t>
        <a:bodyPr/>
        <a:lstStyle/>
        <a:p>
          <a:endParaRPr lang="en-GB">
            <a:solidFill>
              <a:schemeClr val="tx1"/>
            </a:solidFill>
            <a:latin typeface="Calibri" pitchFamily="34" charset="0"/>
            <a:cs typeface="Calibri" pitchFamily="34" charset="0"/>
          </a:endParaRPr>
        </a:p>
      </dgm:t>
    </dgm:pt>
    <dgm:pt modelId="{8890DF72-DB96-4C4E-A06C-F15431946F4D}" type="sibTrans" cxnId="{51E0936D-E9B3-4681-A5B3-03027132690D}">
      <dgm:prSet/>
      <dgm:spPr/>
      <dgm:t>
        <a:bodyPr/>
        <a:lstStyle/>
        <a:p>
          <a:endParaRPr lang="en-GB"/>
        </a:p>
      </dgm:t>
    </dgm:pt>
    <dgm:pt modelId="{958E0A15-6E4B-4F62-BC69-2B7BF2894EE1}">
      <dgm:prSet phldrT="[Text]"/>
      <dgm:spPr/>
      <dgm:t>
        <a:bodyPr/>
        <a:lstStyle/>
        <a:p>
          <a:r>
            <a:rPr lang="en-GB" dirty="0">
              <a:solidFill>
                <a:schemeClr val="tx1"/>
              </a:solidFill>
              <a:latin typeface="Calibri" pitchFamily="34" charset="0"/>
              <a:cs typeface="Calibri" pitchFamily="34" charset="0"/>
            </a:rPr>
            <a:t>For sex</a:t>
          </a:r>
        </a:p>
      </dgm:t>
    </dgm:pt>
    <dgm:pt modelId="{53719789-2A8B-406F-B2D7-7B4EB57CE980}" type="parTrans" cxnId="{508C5F3D-C548-4493-BE93-1A1E7F8BC8E9}">
      <dgm:prSet/>
      <dgm:spPr/>
      <dgm:t>
        <a:bodyPr/>
        <a:lstStyle/>
        <a:p>
          <a:endParaRPr lang="en-GB">
            <a:solidFill>
              <a:schemeClr val="tx1"/>
            </a:solidFill>
            <a:latin typeface="Calibri" pitchFamily="34" charset="0"/>
            <a:cs typeface="Calibri" pitchFamily="34" charset="0"/>
          </a:endParaRPr>
        </a:p>
      </dgm:t>
    </dgm:pt>
    <dgm:pt modelId="{572F65DA-664E-465F-AA3E-1AFE9680BFD0}" type="sibTrans" cxnId="{508C5F3D-C548-4493-BE93-1A1E7F8BC8E9}">
      <dgm:prSet/>
      <dgm:spPr/>
      <dgm:t>
        <a:bodyPr/>
        <a:lstStyle/>
        <a:p>
          <a:endParaRPr lang="en-GB"/>
        </a:p>
      </dgm:t>
    </dgm:pt>
    <dgm:pt modelId="{9D61A7E7-50C0-4CAE-9967-FE802F6980A8}">
      <dgm:prSet/>
      <dgm:spPr/>
      <dgm:t>
        <a:bodyPr/>
        <a:lstStyle/>
        <a:p>
          <a:r>
            <a:rPr lang="en-GB" dirty="0">
              <a:solidFill>
                <a:schemeClr val="tx1"/>
              </a:solidFill>
              <a:latin typeface="Calibri" pitchFamily="34" charset="0"/>
              <a:cs typeface="Calibri" pitchFamily="34" charset="0"/>
            </a:rPr>
            <a:t>Religious duty</a:t>
          </a:r>
        </a:p>
      </dgm:t>
    </dgm:pt>
    <dgm:pt modelId="{A21A3B7C-C6FC-4E66-A397-CC959DCEC718}" type="parTrans" cxnId="{A30BDD90-4A9F-4CA5-825F-0FD2654E2EE2}">
      <dgm:prSet/>
      <dgm:spPr/>
      <dgm:t>
        <a:bodyPr/>
        <a:lstStyle/>
        <a:p>
          <a:endParaRPr lang="en-GB">
            <a:solidFill>
              <a:schemeClr val="tx1"/>
            </a:solidFill>
            <a:latin typeface="Calibri" pitchFamily="34" charset="0"/>
            <a:cs typeface="Calibri" pitchFamily="34" charset="0"/>
          </a:endParaRPr>
        </a:p>
      </dgm:t>
    </dgm:pt>
    <dgm:pt modelId="{0D6E2080-C055-412B-AF24-713F7B8A82BF}" type="sibTrans" cxnId="{A30BDD90-4A9F-4CA5-825F-0FD2654E2EE2}">
      <dgm:prSet/>
      <dgm:spPr/>
      <dgm:t>
        <a:bodyPr/>
        <a:lstStyle/>
        <a:p>
          <a:endParaRPr lang="en-GB"/>
        </a:p>
      </dgm:t>
    </dgm:pt>
    <dgm:pt modelId="{0A136CB7-B8CF-4FEF-87E8-3F3686C6C034}">
      <dgm:prSet/>
      <dgm:spPr/>
      <dgm:t>
        <a:bodyPr/>
        <a:lstStyle/>
        <a:p>
          <a:r>
            <a:rPr lang="en-GB" dirty="0">
              <a:solidFill>
                <a:schemeClr val="tx1"/>
              </a:solidFill>
              <a:latin typeface="Calibri" pitchFamily="34" charset="0"/>
              <a:cs typeface="Calibri" pitchFamily="34" charset="0"/>
            </a:rPr>
            <a:t>Companionship </a:t>
          </a:r>
        </a:p>
      </dgm:t>
    </dgm:pt>
    <dgm:pt modelId="{9984970C-B30E-414A-A244-D9E75B3E27B3}" type="parTrans" cxnId="{4D47C5E5-D381-45E4-9B17-6D5A3FF8CF85}">
      <dgm:prSet/>
      <dgm:spPr/>
      <dgm:t>
        <a:bodyPr/>
        <a:lstStyle/>
        <a:p>
          <a:endParaRPr lang="en-GB">
            <a:solidFill>
              <a:schemeClr val="tx1"/>
            </a:solidFill>
            <a:latin typeface="Calibri" pitchFamily="34" charset="0"/>
            <a:cs typeface="Calibri" pitchFamily="34" charset="0"/>
          </a:endParaRPr>
        </a:p>
      </dgm:t>
    </dgm:pt>
    <dgm:pt modelId="{5CF784F5-4176-47BE-AF74-EE03525B21E1}" type="sibTrans" cxnId="{4D47C5E5-D381-45E4-9B17-6D5A3FF8CF85}">
      <dgm:prSet/>
      <dgm:spPr/>
      <dgm:t>
        <a:bodyPr/>
        <a:lstStyle/>
        <a:p>
          <a:endParaRPr lang="en-GB"/>
        </a:p>
      </dgm:t>
    </dgm:pt>
    <dgm:pt modelId="{B2BF32D8-0D7D-49E5-92EF-ED39F9FB5845}">
      <dgm:prSet/>
      <dgm:spPr/>
      <dgm:t>
        <a:bodyPr/>
        <a:lstStyle/>
        <a:p>
          <a:r>
            <a:rPr lang="en-GB" dirty="0">
              <a:solidFill>
                <a:schemeClr val="tx1"/>
              </a:solidFill>
              <a:latin typeface="Calibri" pitchFamily="34" charset="0"/>
              <a:cs typeface="Calibri" pitchFamily="34" charset="0"/>
            </a:rPr>
            <a:t>To legitimise a child</a:t>
          </a:r>
        </a:p>
      </dgm:t>
    </dgm:pt>
    <dgm:pt modelId="{C807F04B-EF96-4EB3-BB54-5EDF65AD6CE5}" type="parTrans" cxnId="{D8D9AA2E-CED8-4FA6-86F3-BA9B01B5F12C}">
      <dgm:prSet/>
      <dgm:spPr/>
      <dgm:t>
        <a:bodyPr/>
        <a:lstStyle/>
        <a:p>
          <a:endParaRPr lang="en-GB">
            <a:solidFill>
              <a:schemeClr val="tx1"/>
            </a:solidFill>
            <a:latin typeface="Calibri" pitchFamily="34" charset="0"/>
            <a:cs typeface="Calibri" pitchFamily="34" charset="0"/>
          </a:endParaRPr>
        </a:p>
      </dgm:t>
    </dgm:pt>
    <dgm:pt modelId="{1BE2E0E5-DB88-4908-B79F-0EE3DDB66C30}" type="sibTrans" cxnId="{D8D9AA2E-CED8-4FA6-86F3-BA9B01B5F12C}">
      <dgm:prSet/>
      <dgm:spPr/>
      <dgm:t>
        <a:bodyPr/>
        <a:lstStyle/>
        <a:p>
          <a:endParaRPr lang="en-GB"/>
        </a:p>
      </dgm:t>
    </dgm:pt>
    <dgm:pt modelId="{6B503513-4648-4E6B-9D0D-9AAFCDE9E451}">
      <dgm:prSet/>
      <dgm:spPr/>
      <dgm:t>
        <a:bodyPr/>
        <a:lstStyle/>
        <a:p>
          <a:r>
            <a:rPr lang="en-GB" dirty="0">
              <a:solidFill>
                <a:schemeClr val="tx1"/>
              </a:solidFill>
              <a:latin typeface="Calibri" pitchFamily="34" charset="0"/>
              <a:cs typeface="Calibri" pitchFamily="34" charset="0"/>
            </a:rPr>
            <a:t>Family expectations</a:t>
          </a:r>
        </a:p>
      </dgm:t>
    </dgm:pt>
    <dgm:pt modelId="{CDDDD77A-505E-467F-9EF2-CDAA8CEE3663}" type="parTrans" cxnId="{058B20B8-2FD9-40C2-ADA6-DB3B768980E5}">
      <dgm:prSet/>
      <dgm:spPr/>
      <dgm:t>
        <a:bodyPr/>
        <a:lstStyle/>
        <a:p>
          <a:endParaRPr lang="en-GB">
            <a:solidFill>
              <a:schemeClr val="tx1"/>
            </a:solidFill>
            <a:latin typeface="Calibri" pitchFamily="34" charset="0"/>
            <a:cs typeface="Calibri" pitchFamily="34" charset="0"/>
          </a:endParaRPr>
        </a:p>
      </dgm:t>
    </dgm:pt>
    <dgm:pt modelId="{181CFC47-B105-4F66-B528-FE75F737DA71}" type="sibTrans" cxnId="{058B20B8-2FD9-40C2-ADA6-DB3B768980E5}">
      <dgm:prSet/>
      <dgm:spPr/>
      <dgm:t>
        <a:bodyPr/>
        <a:lstStyle/>
        <a:p>
          <a:endParaRPr lang="en-GB"/>
        </a:p>
      </dgm:t>
    </dgm:pt>
    <dgm:pt modelId="{C2C6F245-8294-43D6-987F-0A150099EA7C}" type="pres">
      <dgm:prSet presAssocID="{5B8C56FB-A013-488D-8F3B-16231A8FA8B3}" presName="cycle" presStyleCnt="0">
        <dgm:presLayoutVars>
          <dgm:chMax val="1"/>
          <dgm:dir/>
          <dgm:animLvl val="ctr"/>
          <dgm:resizeHandles val="exact"/>
        </dgm:presLayoutVars>
      </dgm:prSet>
      <dgm:spPr/>
    </dgm:pt>
    <dgm:pt modelId="{B892441D-893F-40D1-A015-ADEF65E9AA1F}" type="pres">
      <dgm:prSet presAssocID="{E82D22AE-1D53-419A-9C37-303173B28F0F}" presName="centerShape" presStyleLbl="node0" presStyleIdx="0" presStyleCnt="1"/>
      <dgm:spPr/>
    </dgm:pt>
    <dgm:pt modelId="{429008A8-35F9-4C5A-A23E-AA1F3508622E}" type="pres">
      <dgm:prSet presAssocID="{B596FA68-DA05-4412-B78B-308809563DC8}" presName="Name9" presStyleLbl="parChTrans1D2" presStyleIdx="0" presStyleCnt="8"/>
      <dgm:spPr/>
    </dgm:pt>
    <dgm:pt modelId="{1956DE72-6CEF-4908-A2C0-338D12ECB312}" type="pres">
      <dgm:prSet presAssocID="{B596FA68-DA05-4412-B78B-308809563DC8}" presName="connTx" presStyleLbl="parChTrans1D2" presStyleIdx="0" presStyleCnt="8"/>
      <dgm:spPr/>
    </dgm:pt>
    <dgm:pt modelId="{C68C6D4A-7231-4348-922B-8FAE0A9194B8}" type="pres">
      <dgm:prSet presAssocID="{BD7AFB9A-602B-44D9-A77C-D65ABFF74DFD}" presName="node" presStyleLbl="node1" presStyleIdx="0" presStyleCnt="8">
        <dgm:presLayoutVars>
          <dgm:bulletEnabled val="1"/>
        </dgm:presLayoutVars>
      </dgm:prSet>
      <dgm:spPr/>
    </dgm:pt>
    <dgm:pt modelId="{BEB6F0B8-8054-403F-88D7-3D34CF8B949E}" type="pres">
      <dgm:prSet presAssocID="{A21A3B7C-C6FC-4E66-A397-CC959DCEC718}" presName="Name9" presStyleLbl="parChTrans1D2" presStyleIdx="1" presStyleCnt="8"/>
      <dgm:spPr/>
    </dgm:pt>
    <dgm:pt modelId="{D0503012-DDE7-4D4E-8A13-150B5673C672}" type="pres">
      <dgm:prSet presAssocID="{A21A3B7C-C6FC-4E66-A397-CC959DCEC718}" presName="connTx" presStyleLbl="parChTrans1D2" presStyleIdx="1" presStyleCnt="8"/>
      <dgm:spPr/>
    </dgm:pt>
    <dgm:pt modelId="{D116AC5A-669B-4827-99F6-89983D69BEA5}" type="pres">
      <dgm:prSet presAssocID="{9D61A7E7-50C0-4CAE-9967-FE802F6980A8}" presName="node" presStyleLbl="node1" presStyleIdx="1" presStyleCnt="8">
        <dgm:presLayoutVars>
          <dgm:bulletEnabled val="1"/>
        </dgm:presLayoutVars>
      </dgm:prSet>
      <dgm:spPr/>
    </dgm:pt>
    <dgm:pt modelId="{570D1E50-A1FA-4247-B149-2B542AC7138B}" type="pres">
      <dgm:prSet presAssocID="{03D810C8-5486-448C-BBBB-44E68FE52055}" presName="Name9" presStyleLbl="parChTrans1D2" presStyleIdx="2" presStyleCnt="8"/>
      <dgm:spPr/>
    </dgm:pt>
    <dgm:pt modelId="{34CDE22C-13E7-49A7-B3C7-3487427D358C}" type="pres">
      <dgm:prSet presAssocID="{03D810C8-5486-448C-BBBB-44E68FE52055}" presName="connTx" presStyleLbl="parChTrans1D2" presStyleIdx="2" presStyleCnt="8"/>
      <dgm:spPr/>
    </dgm:pt>
    <dgm:pt modelId="{06797A93-1867-4446-8FAC-A1054ED0B4F9}" type="pres">
      <dgm:prSet presAssocID="{4AA1ABD9-686D-449A-B44F-4BCCFF874B17}" presName="node" presStyleLbl="node1" presStyleIdx="2" presStyleCnt="8">
        <dgm:presLayoutVars>
          <dgm:bulletEnabled val="1"/>
        </dgm:presLayoutVars>
      </dgm:prSet>
      <dgm:spPr/>
    </dgm:pt>
    <dgm:pt modelId="{1A092F61-C7E7-48BF-A932-721A5B60856D}" type="pres">
      <dgm:prSet presAssocID="{9984970C-B30E-414A-A244-D9E75B3E27B3}" presName="Name9" presStyleLbl="parChTrans1D2" presStyleIdx="3" presStyleCnt="8"/>
      <dgm:spPr/>
    </dgm:pt>
    <dgm:pt modelId="{C17660C4-F9FB-4DA3-88F4-91FB95B908FC}" type="pres">
      <dgm:prSet presAssocID="{9984970C-B30E-414A-A244-D9E75B3E27B3}" presName="connTx" presStyleLbl="parChTrans1D2" presStyleIdx="3" presStyleCnt="8"/>
      <dgm:spPr/>
    </dgm:pt>
    <dgm:pt modelId="{5528B8F0-7E75-4CBC-8F9C-A5464F120A55}" type="pres">
      <dgm:prSet presAssocID="{0A136CB7-B8CF-4FEF-87E8-3F3686C6C034}" presName="node" presStyleLbl="node1" presStyleIdx="3" presStyleCnt="8">
        <dgm:presLayoutVars>
          <dgm:bulletEnabled val="1"/>
        </dgm:presLayoutVars>
      </dgm:prSet>
      <dgm:spPr/>
    </dgm:pt>
    <dgm:pt modelId="{ED6BBC10-39DA-4F79-9B4B-E17D82C4A19E}" type="pres">
      <dgm:prSet presAssocID="{A09CDDF1-F252-44BF-982A-B5ED07F540D1}" presName="Name9" presStyleLbl="parChTrans1D2" presStyleIdx="4" presStyleCnt="8"/>
      <dgm:spPr/>
    </dgm:pt>
    <dgm:pt modelId="{EAEAC03A-DB6E-47D5-AA81-168228F96AD6}" type="pres">
      <dgm:prSet presAssocID="{A09CDDF1-F252-44BF-982A-B5ED07F540D1}" presName="connTx" presStyleLbl="parChTrans1D2" presStyleIdx="4" presStyleCnt="8"/>
      <dgm:spPr/>
    </dgm:pt>
    <dgm:pt modelId="{5E375218-BE4E-4C35-A507-FED3828C9C4D}" type="pres">
      <dgm:prSet presAssocID="{4FE1E5DB-9EB8-451F-BD4D-F23603AF871F}" presName="node" presStyleLbl="node1" presStyleIdx="4" presStyleCnt="8">
        <dgm:presLayoutVars>
          <dgm:bulletEnabled val="1"/>
        </dgm:presLayoutVars>
      </dgm:prSet>
      <dgm:spPr/>
    </dgm:pt>
    <dgm:pt modelId="{C1DEEC8B-FD83-4E45-A396-8458D086C35A}" type="pres">
      <dgm:prSet presAssocID="{53719789-2A8B-406F-B2D7-7B4EB57CE980}" presName="Name9" presStyleLbl="parChTrans1D2" presStyleIdx="5" presStyleCnt="8"/>
      <dgm:spPr/>
    </dgm:pt>
    <dgm:pt modelId="{67F98FE3-EF32-4F67-91BE-FB3812FEBF64}" type="pres">
      <dgm:prSet presAssocID="{53719789-2A8B-406F-B2D7-7B4EB57CE980}" presName="connTx" presStyleLbl="parChTrans1D2" presStyleIdx="5" presStyleCnt="8"/>
      <dgm:spPr/>
    </dgm:pt>
    <dgm:pt modelId="{02A26633-75DD-486A-B2E1-E25BB99FCEEF}" type="pres">
      <dgm:prSet presAssocID="{958E0A15-6E4B-4F62-BC69-2B7BF2894EE1}" presName="node" presStyleLbl="node1" presStyleIdx="5" presStyleCnt="8">
        <dgm:presLayoutVars>
          <dgm:bulletEnabled val="1"/>
        </dgm:presLayoutVars>
      </dgm:prSet>
      <dgm:spPr/>
    </dgm:pt>
    <dgm:pt modelId="{6D3607B3-EE9B-41F1-B6C3-A2D08060B6D6}" type="pres">
      <dgm:prSet presAssocID="{C807F04B-EF96-4EB3-BB54-5EDF65AD6CE5}" presName="Name9" presStyleLbl="parChTrans1D2" presStyleIdx="6" presStyleCnt="8"/>
      <dgm:spPr/>
    </dgm:pt>
    <dgm:pt modelId="{A72092AA-CD56-45F7-925F-97300334908B}" type="pres">
      <dgm:prSet presAssocID="{C807F04B-EF96-4EB3-BB54-5EDF65AD6CE5}" presName="connTx" presStyleLbl="parChTrans1D2" presStyleIdx="6" presStyleCnt="8"/>
      <dgm:spPr/>
    </dgm:pt>
    <dgm:pt modelId="{90264532-6989-48C5-8043-5C4CF98CD14D}" type="pres">
      <dgm:prSet presAssocID="{B2BF32D8-0D7D-49E5-92EF-ED39F9FB5845}" presName="node" presStyleLbl="node1" presStyleIdx="6" presStyleCnt="8">
        <dgm:presLayoutVars>
          <dgm:bulletEnabled val="1"/>
        </dgm:presLayoutVars>
      </dgm:prSet>
      <dgm:spPr/>
    </dgm:pt>
    <dgm:pt modelId="{36CEDE51-7CBB-419D-9968-F8B8EA459FDB}" type="pres">
      <dgm:prSet presAssocID="{CDDDD77A-505E-467F-9EF2-CDAA8CEE3663}" presName="Name9" presStyleLbl="parChTrans1D2" presStyleIdx="7" presStyleCnt="8"/>
      <dgm:spPr/>
    </dgm:pt>
    <dgm:pt modelId="{863BE43B-6713-47DB-B1F9-5B3C93E16CAB}" type="pres">
      <dgm:prSet presAssocID="{CDDDD77A-505E-467F-9EF2-CDAA8CEE3663}" presName="connTx" presStyleLbl="parChTrans1D2" presStyleIdx="7" presStyleCnt="8"/>
      <dgm:spPr/>
    </dgm:pt>
    <dgm:pt modelId="{1D4D8B45-8836-409D-B590-6802A47900CD}" type="pres">
      <dgm:prSet presAssocID="{6B503513-4648-4E6B-9D0D-9AAFCDE9E451}" presName="node" presStyleLbl="node1" presStyleIdx="7" presStyleCnt="8">
        <dgm:presLayoutVars>
          <dgm:bulletEnabled val="1"/>
        </dgm:presLayoutVars>
      </dgm:prSet>
      <dgm:spPr/>
    </dgm:pt>
  </dgm:ptLst>
  <dgm:cxnLst>
    <dgm:cxn modelId="{93D42A09-6649-422E-9D0E-5D1AA7223D09}" type="presOf" srcId="{9984970C-B30E-414A-A244-D9E75B3E27B3}" destId="{1A092F61-C7E7-48BF-A932-721A5B60856D}" srcOrd="0" destOrd="0" presId="urn:microsoft.com/office/officeart/2005/8/layout/radial1"/>
    <dgm:cxn modelId="{465F780B-8125-4F73-AE55-6F430167F421}" type="presOf" srcId="{B596FA68-DA05-4412-B78B-308809563DC8}" destId="{429008A8-35F9-4C5A-A23E-AA1F3508622E}" srcOrd="0" destOrd="0" presId="urn:microsoft.com/office/officeart/2005/8/layout/radial1"/>
    <dgm:cxn modelId="{9A32A61B-F855-4AD5-86A8-7E1F0072E21A}" type="presOf" srcId="{03D810C8-5486-448C-BBBB-44E68FE52055}" destId="{34CDE22C-13E7-49A7-B3C7-3487427D358C}" srcOrd="1" destOrd="0" presId="urn:microsoft.com/office/officeart/2005/8/layout/radial1"/>
    <dgm:cxn modelId="{D8D9AA2E-CED8-4FA6-86F3-BA9B01B5F12C}" srcId="{E82D22AE-1D53-419A-9C37-303173B28F0F}" destId="{B2BF32D8-0D7D-49E5-92EF-ED39F9FB5845}" srcOrd="6" destOrd="0" parTransId="{C807F04B-EF96-4EB3-BB54-5EDF65AD6CE5}" sibTransId="{1BE2E0E5-DB88-4908-B79F-0EE3DDB66C30}"/>
    <dgm:cxn modelId="{BC638A32-A6B9-47A9-B9D2-852BE060A82D}" type="presOf" srcId="{A09CDDF1-F252-44BF-982A-B5ED07F540D1}" destId="{ED6BBC10-39DA-4F79-9B4B-E17D82C4A19E}" srcOrd="0" destOrd="0" presId="urn:microsoft.com/office/officeart/2005/8/layout/radial1"/>
    <dgm:cxn modelId="{5634CF35-C85E-43DB-A009-22375E6936AC}" type="presOf" srcId="{CDDDD77A-505E-467F-9EF2-CDAA8CEE3663}" destId="{36CEDE51-7CBB-419D-9968-F8B8EA459FDB}" srcOrd="0" destOrd="0" presId="urn:microsoft.com/office/officeart/2005/8/layout/radial1"/>
    <dgm:cxn modelId="{508C5F3D-C548-4493-BE93-1A1E7F8BC8E9}" srcId="{E82D22AE-1D53-419A-9C37-303173B28F0F}" destId="{958E0A15-6E4B-4F62-BC69-2B7BF2894EE1}" srcOrd="5" destOrd="0" parTransId="{53719789-2A8B-406F-B2D7-7B4EB57CE980}" sibTransId="{572F65DA-664E-465F-AA3E-1AFE9680BFD0}"/>
    <dgm:cxn modelId="{3140D95D-1DA4-4EDD-97CC-FA23775EBB02}" type="presOf" srcId="{03D810C8-5486-448C-BBBB-44E68FE52055}" destId="{570D1E50-A1FA-4247-B149-2B542AC7138B}" srcOrd="0" destOrd="0" presId="urn:microsoft.com/office/officeart/2005/8/layout/radial1"/>
    <dgm:cxn modelId="{C0217062-8CF8-4D78-95F5-C4341CE3C549}" type="presOf" srcId="{BD7AFB9A-602B-44D9-A77C-D65ABFF74DFD}" destId="{C68C6D4A-7231-4348-922B-8FAE0A9194B8}" srcOrd="0" destOrd="0" presId="urn:microsoft.com/office/officeart/2005/8/layout/radial1"/>
    <dgm:cxn modelId="{A4E88C64-74A8-4641-91E7-E4553BBD6CC8}" type="presOf" srcId="{A09CDDF1-F252-44BF-982A-B5ED07F540D1}" destId="{EAEAC03A-DB6E-47D5-AA81-168228F96AD6}" srcOrd="1" destOrd="0" presId="urn:microsoft.com/office/officeart/2005/8/layout/radial1"/>
    <dgm:cxn modelId="{1A7BB044-3A83-4432-99DB-58C373456C71}" type="presOf" srcId="{E82D22AE-1D53-419A-9C37-303173B28F0F}" destId="{B892441D-893F-40D1-A015-ADEF65E9AA1F}" srcOrd="0" destOrd="0" presId="urn:microsoft.com/office/officeart/2005/8/layout/radial1"/>
    <dgm:cxn modelId="{E602FA65-75A8-4518-A570-9036AAC8C030}" type="presOf" srcId="{5B8C56FB-A013-488D-8F3B-16231A8FA8B3}" destId="{C2C6F245-8294-43D6-987F-0A150099EA7C}" srcOrd="0" destOrd="0" presId="urn:microsoft.com/office/officeart/2005/8/layout/radial1"/>
    <dgm:cxn modelId="{C7E27C67-8ED8-448B-89B1-AFFC3817CF83}" srcId="{E82D22AE-1D53-419A-9C37-303173B28F0F}" destId="{BD7AFB9A-602B-44D9-A77C-D65ABFF74DFD}" srcOrd="0" destOrd="0" parTransId="{B596FA68-DA05-4412-B78B-308809563DC8}" sibTransId="{AC90343C-DF94-427C-8643-711635C18E52}"/>
    <dgm:cxn modelId="{920DBF4B-D8F9-45A6-8C50-C06A7D482651}" type="presOf" srcId="{C807F04B-EF96-4EB3-BB54-5EDF65AD6CE5}" destId="{A72092AA-CD56-45F7-925F-97300334908B}" srcOrd="1" destOrd="0" presId="urn:microsoft.com/office/officeart/2005/8/layout/radial1"/>
    <dgm:cxn modelId="{5B52BF6C-FF65-4CE1-A9D6-C1B8F0BDF477}" type="presOf" srcId="{9D61A7E7-50C0-4CAE-9967-FE802F6980A8}" destId="{D116AC5A-669B-4827-99F6-89983D69BEA5}" srcOrd="0" destOrd="0" presId="urn:microsoft.com/office/officeart/2005/8/layout/radial1"/>
    <dgm:cxn modelId="{51E0936D-E9B3-4681-A5B3-03027132690D}" srcId="{E82D22AE-1D53-419A-9C37-303173B28F0F}" destId="{4FE1E5DB-9EB8-451F-BD4D-F23603AF871F}" srcOrd="4" destOrd="0" parTransId="{A09CDDF1-F252-44BF-982A-B5ED07F540D1}" sibTransId="{8890DF72-DB96-4C4E-A06C-F15431946F4D}"/>
    <dgm:cxn modelId="{A0FDD34D-B1DD-457C-A5E0-F7C84C79F786}" srcId="{5B8C56FB-A013-488D-8F3B-16231A8FA8B3}" destId="{E82D22AE-1D53-419A-9C37-303173B28F0F}" srcOrd="0" destOrd="0" parTransId="{6B54283C-852B-4164-84A4-04AFC6AA39C2}" sibTransId="{B4978AC3-023E-4B77-B47D-74611A4E313A}"/>
    <dgm:cxn modelId="{B8F2E750-D3FA-434A-9307-A7C1545664D2}" type="presOf" srcId="{958E0A15-6E4B-4F62-BC69-2B7BF2894EE1}" destId="{02A26633-75DD-486A-B2E1-E25BB99FCEEF}" srcOrd="0" destOrd="0" presId="urn:microsoft.com/office/officeart/2005/8/layout/radial1"/>
    <dgm:cxn modelId="{B4EF5B7C-FC31-4121-AE4E-BA3BB8D578C6}" type="presOf" srcId="{6B503513-4648-4E6B-9D0D-9AAFCDE9E451}" destId="{1D4D8B45-8836-409D-B590-6802A47900CD}" srcOrd="0" destOrd="0" presId="urn:microsoft.com/office/officeart/2005/8/layout/radial1"/>
    <dgm:cxn modelId="{0FD06782-48E6-4717-8815-E5E2DB3A6357}" type="presOf" srcId="{4AA1ABD9-686D-449A-B44F-4BCCFF874B17}" destId="{06797A93-1867-4446-8FAC-A1054ED0B4F9}" srcOrd="0" destOrd="0" presId="urn:microsoft.com/office/officeart/2005/8/layout/radial1"/>
    <dgm:cxn modelId="{12D26786-74D7-4BA6-BDAE-CC9A62CCC7E4}" type="presOf" srcId="{B2BF32D8-0D7D-49E5-92EF-ED39F9FB5845}" destId="{90264532-6989-48C5-8043-5C4CF98CD14D}" srcOrd="0" destOrd="0" presId="urn:microsoft.com/office/officeart/2005/8/layout/radial1"/>
    <dgm:cxn modelId="{9E17DD8D-6E9A-4649-B64E-959D49506952}" type="presOf" srcId="{4FE1E5DB-9EB8-451F-BD4D-F23603AF871F}" destId="{5E375218-BE4E-4C35-A507-FED3828C9C4D}" srcOrd="0" destOrd="0" presId="urn:microsoft.com/office/officeart/2005/8/layout/radial1"/>
    <dgm:cxn modelId="{A30BDD90-4A9F-4CA5-825F-0FD2654E2EE2}" srcId="{E82D22AE-1D53-419A-9C37-303173B28F0F}" destId="{9D61A7E7-50C0-4CAE-9967-FE802F6980A8}" srcOrd="1" destOrd="0" parTransId="{A21A3B7C-C6FC-4E66-A397-CC959DCEC718}" sibTransId="{0D6E2080-C055-412B-AF24-713F7B8A82BF}"/>
    <dgm:cxn modelId="{BBC45F93-7ACB-480C-ADC3-0BD5139F34CC}" type="presOf" srcId="{A21A3B7C-C6FC-4E66-A397-CC959DCEC718}" destId="{BEB6F0B8-8054-403F-88D7-3D34CF8B949E}" srcOrd="0" destOrd="0" presId="urn:microsoft.com/office/officeart/2005/8/layout/radial1"/>
    <dgm:cxn modelId="{3DF8B19A-902F-4C69-8B67-F373E0C579BB}" type="presOf" srcId="{B596FA68-DA05-4412-B78B-308809563DC8}" destId="{1956DE72-6CEF-4908-A2C0-338D12ECB312}" srcOrd="1" destOrd="0" presId="urn:microsoft.com/office/officeart/2005/8/layout/radial1"/>
    <dgm:cxn modelId="{78F7BCA0-ECA4-4B5E-B3CF-9F9AEC9B5606}" type="presOf" srcId="{A21A3B7C-C6FC-4E66-A397-CC959DCEC718}" destId="{D0503012-DDE7-4D4E-8A13-150B5673C672}" srcOrd="1" destOrd="0" presId="urn:microsoft.com/office/officeart/2005/8/layout/radial1"/>
    <dgm:cxn modelId="{058B20B8-2FD9-40C2-ADA6-DB3B768980E5}" srcId="{E82D22AE-1D53-419A-9C37-303173B28F0F}" destId="{6B503513-4648-4E6B-9D0D-9AAFCDE9E451}" srcOrd="7" destOrd="0" parTransId="{CDDDD77A-505E-467F-9EF2-CDAA8CEE3663}" sibTransId="{181CFC47-B105-4F66-B528-FE75F737DA71}"/>
    <dgm:cxn modelId="{958845C6-B17D-471D-A6CB-96B40848DA4E}" type="presOf" srcId="{9984970C-B30E-414A-A244-D9E75B3E27B3}" destId="{C17660C4-F9FB-4DA3-88F4-91FB95B908FC}" srcOrd="1" destOrd="0" presId="urn:microsoft.com/office/officeart/2005/8/layout/radial1"/>
    <dgm:cxn modelId="{EEC4ABCA-A462-4263-8555-36BE94F8B55E}" type="presOf" srcId="{0A136CB7-B8CF-4FEF-87E8-3F3686C6C034}" destId="{5528B8F0-7E75-4CBC-8F9C-A5464F120A55}" srcOrd="0" destOrd="0" presId="urn:microsoft.com/office/officeart/2005/8/layout/radial1"/>
    <dgm:cxn modelId="{255FC7CB-E3D9-4398-912C-10C3731F5E64}" type="presOf" srcId="{53719789-2A8B-406F-B2D7-7B4EB57CE980}" destId="{C1DEEC8B-FD83-4E45-A396-8458D086C35A}" srcOrd="0" destOrd="0" presId="urn:microsoft.com/office/officeart/2005/8/layout/radial1"/>
    <dgm:cxn modelId="{EB246CDA-C63C-4C33-A626-E81FB591C11D}" type="presOf" srcId="{CDDDD77A-505E-467F-9EF2-CDAA8CEE3663}" destId="{863BE43B-6713-47DB-B1F9-5B3C93E16CAB}" srcOrd="1" destOrd="0" presId="urn:microsoft.com/office/officeart/2005/8/layout/radial1"/>
    <dgm:cxn modelId="{3B6FEFE1-424C-45A7-B41B-1F58C6E6E4A5}" type="presOf" srcId="{C807F04B-EF96-4EB3-BB54-5EDF65AD6CE5}" destId="{6D3607B3-EE9B-41F1-B6C3-A2D08060B6D6}" srcOrd="0" destOrd="0" presId="urn:microsoft.com/office/officeart/2005/8/layout/radial1"/>
    <dgm:cxn modelId="{4D47C5E5-D381-45E4-9B17-6D5A3FF8CF85}" srcId="{E82D22AE-1D53-419A-9C37-303173B28F0F}" destId="{0A136CB7-B8CF-4FEF-87E8-3F3686C6C034}" srcOrd="3" destOrd="0" parTransId="{9984970C-B30E-414A-A244-D9E75B3E27B3}" sibTransId="{5CF784F5-4176-47BE-AF74-EE03525B21E1}"/>
    <dgm:cxn modelId="{39D234E6-F06C-475C-99C1-56CF8D5EFDC8}" type="presOf" srcId="{53719789-2A8B-406F-B2D7-7B4EB57CE980}" destId="{67F98FE3-EF32-4F67-91BE-FB3812FEBF64}" srcOrd="1" destOrd="0" presId="urn:microsoft.com/office/officeart/2005/8/layout/radial1"/>
    <dgm:cxn modelId="{6E940EF9-41D7-4494-AC5E-9FE42B48CA3C}" srcId="{E82D22AE-1D53-419A-9C37-303173B28F0F}" destId="{4AA1ABD9-686D-449A-B44F-4BCCFF874B17}" srcOrd="2" destOrd="0" parTransId="{03D810C8-5486-448C-BBBB-44E68FE52055}" sibTransId="{10CD528D-D95B-40E0-99A1-F8A8E53FBF59}"/>
    <dgm:cxn modelId="{3094AE96-4312-47B2-A926-EE33F289AA95}" type="presParOf" srcId="{C2C6F245-8294-43D6-987F-0A150099EA7C}" destId="{B892441D-893F-40D1-A015-ADEF65E9AA1F}" srcOrd="0" destOrd="0" presId="urn:microsoft.com/office/officeart/2005/8/layout/radial1"/>
    <dgm:cxn modelId="{192B6663-09EE-4DF0-8537-5BDE84FFA6F4}" type="presParOf" srcId="{C2C6F245-8294-43D6-987F-0A150099EA7C}" destId="{429008A8-35F9-4C5A-A23E-AA1F3508622E}" srcOrd="1" destOrd="0" presId="urn:microsoft.com/office/officeart/2005/8/layout/radial1"/>
    <dgm:cxn modelId="{A8B26D4B-716E-404B-96F1-E0B62D9E84F7}" type="presParOf" srcId="{429008A8-35F9-4C5A-A23E-AA1F3508622E}" destId="{1956DE72-6CEF-4908-A2C0-338D12ECB312}" srcOrd="0" destOrd="0" presId="urn:microsoft.com/office/officeart/2005/8/layout/radial1"/>
    <dgm:cxn modelId="{DF938B4C-E933-43A0-9E91-C4DA558253D2}" type="presParOf" srcId="{C2C6F245-8294-43D6-987F-0A150099EA7C}" destId="{C68C6D4A-7231-4348-922B-8FAE0A9194B8}" srcOrd="2" destOrd="0" presId="urn:microsoft.com/office/officeart/2005/8/layout/radial1"/>
    <dgm:cxn modelId="{FCD8939C-44A1-46A6-8873-B89C8ABFD509}" type="presParOf" srcId="{C2C6F245-8294-43D6-987F-0A150099EA7C}" destId="{BEB6F0B8-8054-403F-88D7-3D34CF8B949E}" srcOrd="3" destOrd="0" presId="urn:microsoft.com/office/officeart/2005/8/layout/radial1"/>
    <dgm:cxn modelId="{FE65C1E4-C81B-4F6B-962C-5DD57E871D37}" type="presParOf" srcId="{BEB6F0B8-8054-403F-88D7-3D34CF8B949E}" destId="{D0503012-DDE7-4D4E-8A13-150B5673C672}" srcOrd="0" destOrd="0" presId="urn:microsoft.com/office/officeart/2005/8/layout/radial1"/>
    <dgm:cxn modelId="{256A2FC1-6A33-4B34-BE80-0253258A2284}" type="presParOf" srcId="{C2C6F245-8294-43D6-987F-0A150099EA7C}" destId="{D116AC5A-669B-4827-99F6-89983D69BEA5}" srcOrd="4" destOrd="0" presId="urn:microsoft.com/office/officeart/2005/8/layout/radial1"/>
    <dgm:cxn modelId="{CBE15FBB-4CB2-4A23-B2AB-2A3CF34432A0}" type="presParOf" srcId="{C2C6F245-8294-43D6-987F-0A150099EA7C}" destId="{570D1E50-A1FA-4247-B149-2B542AC7138B}" srcOrd="5" destOrd="0" presId="urn:microsoft.com/office/officeart/2005/8/layout/radial1"/>
    <dgm:cxn modelId="{3662F061-9E0D-4B25-A178-6FE8A475EBF6}" type="presParOf" srcId="{570D1E50-A1FA-4247-B149-2B542AC7138B}" destId="{34CDE22C-13E7-49A7-B3C7-3487427D358C}" srcOrd="0" destOrd="0" presId="urn:microsoft.com/office/officeart/2005/8/layout/radial1"/>
    <dgm:cxn modelId="{67C30733-53FB-4EC7-8E03-F108FBDC98D5}" type="presParOf" srcId="{C2C6F245-8294-43D6-987F-0A150099EA7C}" destId="{06797A93-1867-4446-8FAC-A1054ED0B4F9}" srcOrd="6" destOrd="0" presId="urn:microsoft.com/office/officeart/2005/8/layout/radial1"/>
    <dgm:cxn modelId="{B4B61690-E467-490A-957A-C96DDA2CB920}" type="presParOf" srcId="{C2C6F245-8294-43D6-987F-0A150099EA7C}" destId="{1A092F61-C7E7-48BF-A932-721A5B60856D}" srcOrd="7" destOrd="0" presId="urn:microsoft.com/office/officeart/2005/8/layout/radial1"/>
    <dgm:cxn modelId="{290B5D76-C084-45C6-9EB7-1972BE93BF1C}" type="presParOf" srcId="{1A092F61-C7E7-48BF-A932-721A5B60856D}" destId="{C17660C4-F9FB-4DA3-88F4-91FB95B908FC}" srcOrd="0" destOrd="0" presId="urn:microsoft.com/office/officeart/2005/8/layout/radial1"/>
    <dgm:cxn modelId="{B230C1ED-F3CC-47CD-98CB-2D72B1E99022}" type="presParOf" srcId="{C2C6F245-8294-43D6-987F-0A150099EA7C}" destId="{5528B8F0-7E75-4CBC-8F9C-A5464F120A55}" srcOrd="8" destOrd="0" presId="urn:microsoft.com/office/officeart/2005/8/layout/radial1"/>
    <dgm:cxn modelId="{D2E5697E-0FBD-4972-A4CC-5EE331660217}" type="presParOf" srcId="{C2C6F245-8294-43D6-987F-0A150099EA7C}" destId="{ED6BBC10-39DA-4F79-9B4B-E17D82C4A19E}" srcOrd="9" destOrd="0" presId="urn:microsoft.com/office/officeart/2005/8/layout/radial1"/>
    <dgm:cxn modelId="{70AD3378-9ADC-4613-BB86-1EF8DFDDE1EC}" type="presParOf" srcId="{ED6BBC10-39DA-4F79-9B4B-E17D82C4A19E}" destId="{EAEAC03A-DB6E-47D5-AA81-168228F96AD6}" srcOrd="0" destOrd="0" presId="urn:microsoft.com/office/officeart/2005/8/layout/radial1"/>
    <dgm:cxn modelId="{F7487F03-7273-4BF4-980E-2CD896FC30A7}" type="presParOf" srcId="{C2C6F245-8294-43D6-987F-0A150099EA7C}" destId="{5E375218-BE4E-4C35-A507-FED3828C9C4D}" srcOrd="10" destOrd="0" presId="urn:microsoft.com/office/officeart/2005/8/layout/radial1"/>
    <dgm:cxn modelId="{0F818323-718B-4084-9C2C-9B34607CB38F}" type="presParOf" srcId="{C2C6F245-8294-43D6-987F-0A150099EA7C}" destId="{C1DEEC8B-FD83-4E45-A396-8458D086C35A}" srcOrd="11" destOrd="0" presId="urn:microsoft.com/office/officeart/2005/8/layout/radial1"/>
    <dgm:cxn modelId="{047B18CB-03EB-48BB-A151-F4C5357CE851}" type="presParOf" srcId="{C1DEEC8B-FD83-4E45-A396-8458D086C35A}" destId="{67F98FE3-EF32-4F67-91BE-FB3812FEBF64}" srcOrd="0" destOrd="0" presId="urn:microsoft.com/office/officeart/2005/8/layout/radial1"/>
    <dgm:cxn modelId="{8939C492-F490-42EA-838A-CD4644E08586}" type="presParOf" srcId="{C2C6F245-8294-43D6-987F-0A150099EA7C}" destId="{02A26633-75DD-486A-B2E1-E25BB99FCEEF}" srcOrd="12" destOrd="0" presId="urn:microsoft.com/office/officeart/2005/8/layout/radial1"/>
    <dgm:cxn modelId="{C21F25D6-B883-4498-A1F0-04E5E84E5761}" type="presParOf" srcId="{C2C6F245-8294-43D6-987F-0A150099EA7C}" destId="{6D3607B3-EE9B-41F1-B6C3-A2D08060B6D6}" srcOrd="13" destOrd="0" presId="urn:microsoft.com/office/officeart/2005/8/layout/radial1"/>
    <dgm:cxn modelId="{6EBD440E-8EA9-4A35-8230-C6735D9C53C7}" type="presParOf" srcId="{6D3607B3-EE9B-41F1-B6C3-A2D08060B6D6}" destId="{A72092AA-CD56-45F7-925F-97300334908B}" srcOrd="0" destOrd="0" presId="urn:microsoft.com/office/officeart/2005/8/layout/radial1"/>
    <dgm:cxn modelId="{B4ADE439-EC36-4189-87D6-D13009168CFA}" type="presParOf" srcId="{C2C6F245-8294-43D6-987F-0A150099EA7C}" destId="{90264532-6989-48C5-8043-5C4CF98CD14D}" srcOrd="14" destOrd="0" presId="urn:microsoft.com/office/officeart/2005/8/layout/radial1"/>
    <dgm:cxn modelId="{E6881185-75DD-4D2D-8346-CACF66D7BF84}" type="presParOf" srcId="{C2C6F245-8294-43D6-987F-0A150099EA7C}" destId="{36CEDE51-7CBB-419D-9968-F8B8EA459FDB}" srcOrd="15" destOrd="0" presId="urn:microsoft.com/office/officeart/2005/8/layout/radial1"/>
    <dgm:cxn modelId="{6A092C0C-6B40-4313-9CE0-7E3A871CF955}" type="presParOf" srcId="{36CEDE51-7CBB-419D-9968-F8B8EA459FDB}" destId="{863BE43B-6713-47DB-B1F9-5B3C93E16CAB}" srcOrd="0" destOrd="0" presId="urn:microsoft.com/office/officeart/2005/8/layout/radial1"/>
    <dgm:cxn modelId="{E14918F9-48FE-4DF6-BA77-D33040D8BAB7}" type="presParOf" srcId="{C2C6F245-8294-43D6-987F-0A150099EA7C}" destId="{1D4D8B45-8836-409D-B590-6802A47900CD}" srcOrd="16"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9F02EE-0C3B-4AB9-A49A-367AE0EC5394}"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GB"/>
        </a:p>
      </dgm:t>
    </dgm:pt>
    <dgm:pt modelId="{0FB1D9DA-388C-4275-88C2-5ED21773398E}">
      <dgm:prSet phldrT="[Text]"/>
      <dgm:spPr/>
      <dgm:t>
        <a:bodyPr/>
        <a:lstStyle/>
        <a:p>
          <a:r>
            <a:rPr lang="en-GB" b="1" u="sng" dirty="0">
              <a:latin typeface="Calibri" pitchFamily="34" charset="0"/>
              <a:cs typeface="Calibri" pitchFamily="34" charset="0"/>
            </a:rPr>
            <a:t>Nuclear family- </a:t>
          </a:r>
          <a:r>
            <a:rPr lang="en-GB" dirty="0">
              <a:latin typeface="Calibri" pitchFamily="34" charset="0"/>
              <a:cs typeface="Calibri" pitchFamily="34" charset="0"/>
            </a:rPr>
            <a:t>this is basically mum and dad, plus the child(</a:t>
          </a:r>
          <a:r>
            <a:rPr lang="en-GB" dirty="0" err="1">
              <a:latin typeface="Calibri" pitchFamily="34" charset="0"/>
              <a:cs typeface="Calibri" pitchFamily="34" charset="0"/>
            </a:rPr>
            <a:t>ren</a:t>
          </a:r>
          <a:r>
            <a:rPr lang="en-GB" dirty="0">
              <a:latin typeface="Calibri" pitchFamily="34" charset="0"/>
              <a:cs typeface="Calibri" pitchFamily="34" charset="0"/>
            </a:rPr>
            <a:t>.) It is considered a normal family unit in the Western world. </a:t>
          </a:r>
        </a:p>
      </dgm:t>
    </dgm:pt>
    <dgm:pt modelId="{CE2ED33B-030D-4669-B38D-7A1BCFE10DBF}" type="parTrans" cxnId="{8684C52E-40B1-4E2F-B4D5-6A113F1A7C1F}">
      <dgm:prSet/>
      <dgm:spPr/>
      <dgm:t>
        <a:bodyPr/>
        <a:lstStyle/>
        <a:p>
          <a:endParaRPr lang="en-GB"/>
        </a:p>
      </dgm:t>
    </dgm:pt>
    <dgm:pt modelId="{22C36072-BB19-46FC-8EE4-1AE7EAFCE07D}" type="sibTrans" cxnId="{8684C52E-40B1-4E2F-B4D5-6A113F1A7C1F}">
      <dgm:prSet/>
      <dgm:spPr/>
      <dgm:t>
        <a:bodyPr/>
        <a:lstStyle/>
        <a:p>
          <a:endParaRPr lang="en-GB"/>
        </a:p>
      </dgm:t>
    </dgm:pt>
    <dgm:pt modelId="{D71C33B7-3D30-42AC-8D72-E8FC9852975E}">
      <dgm:prSet phldrT="[Text]"/>
      <dgm:spPr/>
      <dgm:t>
        <a:bodyPr/>
        <a:lstStyle/>
        <a:p>
          <a:r>
            <a:rPr lang="en-GB" b="1" u="sng" dirty="0">
              <a:latin typeface="Calibri" pitchFamily="34" charset="0"/>
              <a:cs typeface="Calibri" pitchFamily="34" charset="0"/>
            </a:rPr>
            <a:t>Extended family- </a:t>
          </a:r>
          <a:r>
            <a:rPr lang="en-GB" dirty="0">
              <a:latin typeface="Calibri" pitchFamily="34" charset="0"/>
              <a:cs typeface="Calibri" pitchFamily="34" charset="0"/>
            </a:rPr>
            <a:t>this is the nuclear family plus other relatives, usually grandparents, living with the family, but can also include cousins, uncles and aunts and so on.</a:t>
          </a:r>
        </a:p>
      </dgm:t>
    </dgm:pt>
    <dgm:pt modelId="{30201DC8-2CF4-49EC-A54B-508FE7924239}" type="parTrans" cxnId="{DBF83820-861F-4E68-9A3B-1C17A6EFBB64}">
      <dgm:prSet/>
      <dgm:spPr/>
      <dgm:t>
        <a:bodyPr/>
        <a:lstStyle/>
        <a:p>
          <a:endParaRPr lang="en-GB"/>
        </a:p>
      </dgm:t>
    </dgm:pt>
    <dgm:pt modelId="{31DFE87B-3F27-4E5A-A92B-E1F038BFAAA6}" type="sibTrans" cxnId="{DBF83820-861F-4E68-9A3B-1C17A6EFBB64}">
      <dgm:prSet/>
      <dgm:spPr/>
      <dgm:t>
        <a:bodyPr/>
        <a:lstStyle/>
        <a:p>
          <a:endParaRPr lang="en-GB"/>
        </a:p>
      </dgm:t>
    </dgm:pt>
    <dgm:pt modelId="{A3F09336-35C6-4369-9048-D949D3541B97}">
      <dgm:prSet phldrT="[Text]"/>
      <dgm:spPr/>
      <dgm:t>
        <a:bodyPr/>
        <a:lstStyle/>
        <a:p>
          <a:r>
            <a:rPr lang="en-GB" b="1" u="sng" dirty="0">
              <a:latin typeface="Calibri" pitchFamily="34" charset="0"/>
              <a:cs typeface="Calibri" pitchFamily="34" charset="0"/>
            </a:rPr>
            <a:t>Single-parent family- </a:t>
          </a:r>
          <a:r>
            <a:rPr lang="en-GB" dirty="0">
              <a:latin typeface="Calibri" pitchFamily="34" charset="0"/>
              <a:cs typeface="Calibri" pitchFamily="34" charset="0"/>
            </a:rPr>
            <a:t>this is a family of either a mum or a dad, plus child(</a:t>
          </a:r>
          <a:r>
            <a:rPr lang="en-GB" dirty="0" err="1">
              <a:latin typeface="Calibri" pitchFamily="34" charset="0"/>
              <a:cs typeface="Calibri" pitchFamily="34" charset="0"/>
            </a:rPr>
            <a:t>ren</a:t>
          </a:r>
          <a:r>
            <a:rPr lang="en-GB" dirty="0">
              <a:latin typeface="Calibri" pitchFamily="34" charset="0"/>
              <a:cs typeface="Calibri" pitchFamily="34" charset="0"/>
            </a:rPr>
            <a:t>.) It is becoming more common to see this kind of family in the UK. </a:t>
          </a:r>
        </a:p>
      </dgm:t>
    </dgm:pt>
    <dgm:pt modelId="{3624EA28-B54C-4541-8FD4-E368C81DE1DE}" type="parTrans" cxnId="{33C8B414-2CB7-4B16-B7C4-DC6FC04A6378}">
      <dgm:prSet/>
      <dgm:spPr/>
      <dgm:t>
        <a:bodyPr/>
        <a:lstStyle/>
        <a:p>
          <a:endParaRPr lang="en-GB"/>
        </a:p>
      </dgm:t>
    </dgm:pt>
    <dgm:pt modelId="{5D2B44EC-C61B-42A0-8383-5DAD0B02D4C7}" type="sibTrans" cxnId="{33C8B414-2CB7-4B16-B7C4-DC6FC04A6378}">
      <dgm:prSet/>
      <dgm:spPr/>
      <dgm:t>
        <a:bodyPr/>
        <a:lstStyle/>
        <a:p>
          <a:endParaRPr lang="en-GB"/>
        </a:p>
      </dgm:t>
    </dgm:pt>
    <dgm:pt modelId="{FA9347CF-7CA6-4A32-B629-A67F41C51C23}">
      <dgm:prSet phldrT="[Text]"/>
      <dgm:spPr/>
      <dgm:t>
        <a:bodyPr/>
        <a:lstStyle/>
        <a:p>
          <a:r>
            <a:rPr lang="en-GB" b="1" u="sng" dirty="0">
              <a:latin typeface="Calibri" pitchFamily="34" charset="0"/>
              <a:cs typeface="Calibri" pitchFamily="34" charset="0"/>
            </a:rPr>
            <a:t>Polygamy-</a:t>
          </a:r>
          <a:r>
            <a:rPr lang="en-GB" dirty="0">
              <a:latin typeface="Calibri" pitchFamily="34" charset="0"/>
              <a:cs typeface="Calibri" pitchFamily="34" charset="0"/>
            </a:rPr>
            <a:t> this is illegal in the UK. It is where a man has several wives, often having children with each. It is allowable under specific circumstance in the Islamic faith. </a:t>
          </a:r>
        </a:p>
      </dgm:t>
    </dgm:pt>
    <dgm:pt modelId="{40A95BC2-B1F8-4B3D-A405-48853AB73B1B}" type="parTrans" cxnId="{AA0FE5E3-3902-4AA4-9D5B-E9DE920540BE}">
      <dgm:prSet/>
      <dgm:spPr/>
      <dgm:t>
        <a:bodyPr/>
        <a:lstStyle/>
        <a:p>
          <a:endParaRPr lang="en-GB"/>
        </a:p>
      </dgm:t>
    </dgm:pt>
    <dgm:pt modelId="{880BC3FF-96DD-41CD-A64F-208EB6FE187E}" type="sibTrans" cxnId="{AA0FE5E3-3902-4AA4-9D5B-E9DE920540BE}">
      <dgm:prSet/>
      <dgm:spPr/>
      <dgm:t>
        <a:bodyPr/>
        <a:lstStyle/>
        <a:p>
          <a:endParaRPr lang="en-GB"/>
        </a:p>
      </dgm:t>
    </dgm:pt>
    <dgm:pt modelId="{9F0A8DFA-8A50-4C3A-A1FC-0E5A3E901EFE}" type="pres">
      <dgm:prSet presAssocID="{1B9F02EE-0C3B-4AB9-A49A-367AE0EC5394}" presName="matrix" presStyleCnt="0">
        <dgm:presLayoutVars>
          <dgm:chMax val="1"/>
          <dgm:dir/>
          <dgm:resizeHandles val="exact"/>
        </dgm:presLayoutVars>
      </dgm:prSet>
      <dgm:spPr/>
    </dgm:pt>
    <dgm:pt modelId="{88AF6F73-DA1B-4CD0-9E2D-BF336BC4AC4D}" type="pres">
      <dgm:prSet presAssocID="{1B9F02EE-0C3B-4AB9-A49A-367AE0EC5394}" presName="diamond" presStyleLbl="bgShp" presStyleIdx="0" presStyleCnt="1"/>
      <dgm:spPr/>
    </dgm:pt>
    <dgm:pt modelId="{8D23E61E-57E0-4BB4-90DF-BDAE9E8486D9}" type="pres">
      <dgm:prSet presAssocID="{1B9F02EE-0C3B-4AB9-A49A-367AE0EC5394}" presName="quad1" presStyleLbl="node1" presStyleIdx="0" presStyleCnt="4">
        <dgm:presLayoutVars>
          <dgm:chMax val="0"/>
          <dgm:chPref val="0"/>
          <dgm:bulletEnabled val="1"/>
        </dgm:presLayoutVars>
      </dgm:prSet>
      <dgm:spPr/>
    </dgm:pt>
    <dgm:pt modelId="{87964EA4-9180-4E1D-902F-437B1037BF3C}" type="pres">
      <dgm:prSet presAssocID="{1B9F02EE-0C3B-4AB9-A49A-367AE0EC5394}" presName="quad2" presStyleLbl="node1" presStyleIdx="1" presStyleCnt="4">
        <dgm:presLayoutVars>
          <dgm:chMax val="0"/>
          <dgm:chPref val="0"/>
          <dgm:bulletEnabled val="1"/>
        </dgm:presLayoutVars>
      </dgm:prSet>
      <dgm:spPr/>
    </dgm:pt>
    <dgm:pt modelId="{C2956B10-D721-4242-9667-7ACBA27BA8FC}" type="pres">
      <dgm:prSet presAssocID="{1B9F02EE-0C3B-4AB9-A49A-367AE0EC5394}" presName="quad3" presStyleLbl="node1" presStyleIdx="2" presStyleCnt="4">
        <dgm:presLayoutVars>
          <dgm:chMax val="0"/>
          <dgm:chPref val="0"/>
          <dgm:bulletEnabled val="1"/>
        </dgm:presLayoutVars>
      </dgm:prSet>
      <dgm:spPr/>
    </dgm:pt>
    <dgm:pt modelId="{541BEF02-46B6-4513-812D-CD8886BADFB4}" type="pres">
      <dgm:prSet presAssocID="{1B9F02EE-0C3B-4AB9-A49A-367AE0EC5394}" presName="quad4" presStyleLbl="node1" presStyleIdx="3" presStyleCnt="4">
        <dgm:presLayoutVars>
          <dgm:chMax val="0"/>
          <dgm:chPref val="0"/>
          <dgm:bulletEnabled val="1"/>
        </dgm:presLayoutVars>
      </dgm:prSet>
      <dgm:spPr/>
    </dgm:pt>
  </dgm:ptLst>
  <dgm:cxnLst>
    <dgm:cxn modelId="{33C8B414-2CB7-4B16-B7C4-DC6FC04A6378}" srcId="{1B9F02EE-0C3B-4AB9-A49A-367AE0EC5394}" destId="{A3F09336-35C6-4369-9048-D949D3541B97}" srcOrd="2" destOrd="0" parTransId="{3624EA28-B54C-4541-8FD4-E368C81DE1DE}" sibTransId="{5D2B44EC-C61B-42A0-8383-5DAD0B02D4C7}"/>
    <dgm:cxn modelId="{DBF83820-861F-4E68-9A3B-1C17A6EFBB64}" srcId="{1B9F02EE-0C3B-4AB9-A49A-367AE0EC5394}" destId="{D71C33B7-3D30-42AC-8D72-E8FC9852975E}" srcOrd="1" destOrd="0" parTransId="{30201DC8-2CF4-49EC-A54B-508FE7924239}" sibTransId="{31DFE87B-3F27-4E5A-A92B-E1F038BFAAA6}"/>
    <dgm:cxn modelId="{8684C52E-40B1-4E2F-B4D5-6A113F1A7C1F}" srcId="{1B9F02EE-0C3B-4AB9-A49A-367AE0EC5394}" destId="{0FB1D9DA-388C-4275-88C2-5ED21773398E}" srcOrd="0" destOrd="0" parTransId="{CE2ED33B-030D-4669-B38D-7A1BCFE10DBF}" sibTransId="{22C36072-BB19-46FC-8EE4-1AE7EAFCE07D}"/>
    <dgm:cxn modelId="{1A3A498D-94EA-4045-8532-38BD213F2ECA}" type="presOf" srcId="{0FB1D9DA-388C-4275-88C2-5ED21773398E}" destId="{8D23E61E-57E0-4BB4-90DF-BDAE9E8486D9}" srcOrd="0" destOrd="0" presId="urn:microsoft.com/office/officeart/2005/8/layout/matrix3"/>
    <dgm:cxn modelId="{6938DF93-CF65-4508-B78A-1E39F037F445}" type="presOf" srcId="{FA9347CF-7CA6-4A32-B629-A67F41C51C23}" destId="{541BEF02-46B6-4513-812D-CD8886BADFB4}" srcOrd="0" destOrd="0" presId="urn:microsoft.com/office/officeart/2005/8/layout/matrix3"/>
    <dgm:cxn modelId="{9C82BEA7-9A68-4C92-8EB8-5807869B1F40}" type="presOf" srcId="{D71C33B7-3D30-42AC-8D72-E8FC9852975E}" destId="{87964EA4-9180-4E1D-902F-437B1037BF3C}" srcOrd="0" destOrd="0" presId="urn:microsoft.com/office/officeart/2005/8/layout/matrix3"/>
    <dgm:cxn modelId="{64AA0FDB-5335-45F9-8F04-FB41DEE31FEF}" type="presOf" srcId="{1B9F02EE-0C3B-4AB9-A49A-367AE0EC5394}" destId="{9F0A8DFA-8A50-4C3A-A1FC-0E5A3E901EFE}" srcOrd="0" destOrd="0" presId="urn:microsoft.com/office/officeart/2005/8/layout/matrix3"/>
    <dgm:cxn modelId="{AA0FE5E3-3902-4AA4-9D5B-E9DE920540BE}" srcId="{1B9F02EE-0C3B-4AB9-A49A-367AE0EC5394}" destId="{FA9347CF-7CA6-4A32-B629-A67F41C51C23}" srcOrd="3" destOrd="0" parTransId="{40A95BC2-B1F8-4B3D-A405-48853AB73B1B}" sibTransId="{880BC3FF-96DD-41CD-A64F-208EB6FE187E}"/>
    <dgm:cxn modelId="{F47E49F1-32B7-4B21-80FC-09CDE02628B6}" type="presOf" srcId="{A3F09336-35C6-4369-9048-D949D3541B97}" destId="{C2956B10-D721-4242-9667-7ACBA27BA8FC}" srcOrd="0" destOrd="0" presId="urn:microsoft.com/office/officeart/2005/8/layout/matrix3"/>
    <dgm:cxn modelId="{F678D17F-19ED-4086-85F1-7853341AF3BC}" type="presParOf" srcId="{9F0A8DFA-8A50-4C3A-A1FC-0E5A3E901EFE}" destId="{88AF6F73-DA1B-4CD0-9E2D-BF336BC4AC4D}" srcOrd="0" destOrd="0" presId="urn:microsoft.com/office/officeart/2005/8/layout/matrix3"/>
    <dgm:cxn modelId="{5B8CFC5A-5A48-4EDA-A3F3-1EB9FB2A0ED1}" type="presParOf" srcId="{9F0A8DFA-8A50-4C3A-A1FC-0E5A3E901EFE}" destId="{8D23E61E-57E0-4BB4-90DF-BDAE9E8486D9}" srcOrd="1" destOrd="0" presId="urn:microsoft.com/office/officeart/2005/8/layout/matrix3"/>
    <dgm:cxn modelId="{533081D5-3810-46B1-AAE5-377861C24C5C}" type="presParOf" srcId="{9F0A8DFA-8A50-4C3A-A1FC-0E5A3E901EFE}" destId="{87964EA4-9180-4E1D-902F-437B1037BF3C}" srcOrd="2" destOrd="0" presId="urn:microsoft.com/office/officeart/2005/8/layout/matrix3"/>
    <dgm:cxn modelId="{CAC7BDF4-FC7C-4D45-89E5-A832F7920404}" type="presParOf" srcId="{9F0A8DFA-8A50-4C3A-A1FC-0E5A3E901EFE}" destId="{C2956B10-D721-4242-9667-7ACBA27BA8FC}" srcOrd="3" destOrd="0" presId="urn:microsoft.com/office/officeart/2005/8/layout/matrix3"/>
    <dgm:cxn modelId="{A65A7F2D-450B-4112-BD8A-A7D0241F5E58}" type="presParOf" srcId="{9F0A8DFA-8A50-4C3A-A1FC-0E5A3E901EFE}" destId="{541BEF02-46B6-4513-812D-CD8886BADFB4}"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8C9953-2E1A-42EA-BF5A-4856EBE12F2D}" type="doc">
      <dgm:prSet loTypeId="urn:microsoft.com/office/officeart/2005/8/layout/radial5" loCatId="cycle" qsTypeId="urn:microsoft.com/office/officeart/2005/8/quickstyle/simple3" qsCatId="simple" csTypeId="urn:microsoft.com/office/officeart/2005/8/colors/colorful1" csCatId="colorful" phldr="1"/>
      <dgm:spPr/>
      <dgm:t>
        <a:bodyPr/>
        <a:lstStyle/>
        <a:p>
          <a:endParaRPr lang="en-GB"/>
        </a:p>
      </dgm:t>
    </dgm:pt>
    <dgm:pt modelId="{1F507DBB-EC8A-4DE7-A4E8-2C50ED718AF1}">
      <dgm:prSet phldrT="[Text]"/>
      <dgm:spPr/>
      <dgm:t>
        <a:bodyPr/>
        <a:lstStyle/>
        <a:p>
          <a:r>
            <a:rPr lang="en-GB" dirty="0"/>
            <a:t>Why are some people prejudice (about gender)?</a:t>
          </a:r>
        </a:p>
      </dgm:t>
    </dgm:pt>
    <dgm:pt modelId="{729A97AF-F0FE-4200-B705-AC18CF8904B6}" type="parTrans" cxnId="{08F0903F-AA65-49A0-A2AA-2EF4C9428EDD}">
      <dgm:prSet/>
      <dgm:spPr/>
      <dgm:t>
        <a:bodyPr/>
        <a:lstStyle/>
        <a:p>
          <a:endParaRPr lang="en-GB"/>
        </a:p>
      </dgm:t>
    </dgm:pt>
    <dgm:pt modelId="{B64A5A24-9F64-4F5E-A22A-8DA090E1C5EF}" type="sibTrans" cxnId="{08F0903F-AA65-49A0-A2AA-2EF4C9428EDD}">
      <dgm:prSet/>
      <dgm:spPr/>
      <dgm:t>
        <a:bodyPr/>
        <a:lstStyle/>
        <a:p>
          <a:endParaRPr lang="en-GB"/>
        </a:p>
      </dgm:t>
    </dgm:pt>
    <dgm:pt modelId="{FB80095C-4F13-4092-8BD2-267C19302D61}">
      <dgm:prSet phldrT="[Text]"/>
      <dgm:spPr/>
      <dgm:t>
        <a:bodyPr/>
        <a:lstStyle/>
        <a:p>
          <a:r>
            <a:rPr lang="en-GB" dirty="0"/>
            <a:t>The way they were brought up</a:t>
          </a:r>
        </a:p>
      </dgm:t>
    </dgm:pt>
    <dgm:pt modelId="{30762F01-0368-4E00-87BA-4CE6E792A2B7}" type="parTrans" cxnId="{B074B80A-2A85-43C4-A002-897CA9A257E8}">
      <dgm:prSet/>
      <dgm:spPr/>
      <dgm:t>
        <a:bodyPr/>
        <a:lstStyle/>
        <a:p>
          <a:endParaRPr lang="en-GB"/>
        </a:p>
      </dgm:t>
    </dgm:pt>
    <dgm:pt modelId="{DA35A280-892C-45A3-8675-819A26A3ED05}" type="sibTrans" cxnId="{B074B80A-2A85-43C4-A002-897CA9A257E8}">
      <dgm:prSet/>
      <dgm:spPr/>
      <dgm:t>
        <a:bodyPr/>
        <a:lstStyle/>
        <a:p>
          <a:endParaRPr lang="en-GB"/>
        </a:p>
      </dgm:t>
    </dgm:pt>
    <dgm:pt modelId="{B60F89D7-C285-43E0-867C-B8C65BD239B4}">
      <dgm:prSet phldrT="[Text]"/>
      <dgm:spPr/>
      <dgm:t>
        <a:bodyPr/>
        <a:lstStyle/>
        <a:p>
          <a:r>
            <a:rPr lang="en-GB" dirty="0"/>
            <a:t>Tradition </a:t>
          </a:r>
        </a:p>
      </dgm:t>
    </dgm:pt>
    <dgm:pt modelId="{3F94FC81-2DCC-4DCE-B767-0712552579AD}" type="parTrans" cxnId="{F88F3B1D-D7C1-4046-9011-B1FFBDEBC01D}">
      <dgm:prSet/>
      <dgm:spPr/>
      <dgm:t>
        <a:bodyPr/>
        <a:lstStyle/>
        <a:p>
          <a:endParaRPr lang="en-GB"/>
        </a:p>
      </dgm:t>
    </dgm:pt>
    <dgm:pt modelId="{72CF119B-815A-4F6E-917F-EE2072FECB7E}" type="sibTrans" cxnId="{F88F3B1D-D7C1-4046-9011-B1FFBDEBC01D}">
      <dgm:prSet/>
      <dgm:spPr/>
      <dgm:t>
        <a:bodyPr/>
        <a:lstStyle/>
        <a:p>
          <a:endParaRPr lang="en-GB"/>
        </a:p>
      </dgm:t>
    </dgm:pt>
    <dgm:pt modelId="{57E74BAA-DE5E-4310-977D-5CA9A0871205}">
      <dgm:prSet phldrT="[Text]"/>
      <dgm:spPr/>
      <dgm:t>
        <a:bodyPr/>
        <a:lstStyle/>
        <a:p>
          <a:r>
            <a:rPr lang="en-GB" dirty="0"/>
            <a:t>An experience they had</a:t>
          </a:r>
        </a:p>
      </dgm:t>
    </dgm:pt>
    <dgm:pt modelId="{C334690F-5901-4377-A20C-28747D8D6804}" type="parTrans" cxnId="{34F6CAC0-47C0-48AA-99AD-E47A951C8A3B}">
      <dgm:prSet/>
      <dgm:spPr/>
      <dgm:t>
        <a:bodyPr/>
        <a:lstStyle/>
        <a:p>
          <a:endParaRPr lang="en-GB"/>
        </a:p>
      </dgm:t>
    </dgm:pt>
    <dgm:pt modelId="{5387C42C-7E55-4187-AC4C-B59E031B9B97}" type="sibTrans" cxnId="{34F6CAC0-47C0-48AA-99AD-E47A951C8A3B}">
      <dgm:prSet/>
      <dgm:spPr/>
      <dgm:t>
        <a:bodyPr/>
        <a:lstStyle/>
        <a:p>
          <a:endParaRPr lang="en-GB"/>
        </a:p>
      </dgm:t>
    </dgm:pt>
    <dgm:pt modelId="{5B466E5A-B931-49AD-B6EF-B8331B432995}">
      <dgm:prSet phldrT="[Text]"/>
      <dgm:spPr/>
      <dgm:t>
        <a:bodyPr/>
        <a:lstStyle/>
        <a:p>
          <a:r>
            <a:rPr lang="en-GB" dirty="0"/>
            <a:t>Ignorance</a:t>
          </a:r>
        </a:p>
      </dgm:t>
    </dgm:pt>
    <dgm:pt modelId="{7168B40F-DF1E-4DA9-B894-28743A047C17}" type="parTrans" cxnId="{5A9F3940-8E9B-4331-82A0-ABD58FF944A9}">
      <dgm:prSet/>
      <dgm:spPr/>
      <dgm:t>
        <a:bodyPr/>
        <a:lstStyle/>
        <a:p>
          <a:endParaRPr lang="en-GB"/>
        </a:p>
      </dgm:t>
    </dgm:pt>
    <dgm:pt modelId="{0953EDB1-65EC-430F-9D29-9513B80FC897}" type="sibTrans" cxnId="{5A9F3940-8E9B-4331-82A0-ABD58FF944A9}">
      <dgm:prSet/>
      <dgm:spPr/>
      <dgm:t>
        <a:bodyPr/>
        <a:lstStyle/>
        <a:p>
          <a:endParaRPr lang="en-GB"/>
        </a:p>
      </dgm:t>
    </dgm:pt>
    <dgm:pt modelId="{95F44A29-A352-4488-8766-952DE4A64761}" type="pres">
      <dgm:prSet presAssocID="{FA8C9953-2E1A-42EA-BF5A-4856EBE12F2D}" presName="Name0" presStyleCnt="0">
        <dgm:presLayoutVars>
          <dgm:chMax val="1"/>
          <dgm:dir/>
          <dgm:animLvl val="ctr"/>
          <dgm:resizeHandles val="exact"/>
        </dgm:presLayoutVars>
      </dgm:prSet>
      <dgm:spPr/>
    </dgm:pt>
    <dgm:pt modelId="{CA80118A-4A2A-4BA1-A388-986FFDDE01BC}" type="pres">
      <dgm:prSet presAssocID="{1F507DBB-EC8A-4DE7-A4E8-2C50ED718AF1}" presName="centerShape" presStyleLbl="node0" presStyleIdx="0" presStyleCnt="1"/>
      <dgm:spPr/>
    </dgm:pt>
    <dgm:pt modelId="{0766EE14-30F9-420F-A3A2-D0A20FF5B318}" type="pres">
      <dgm:prSet presAssocID="{30762F01-0368-4E00-87BA-4CE6E792A2B7}" presName="parTrans" presStyleLbl="sibTrans2D1" presStyleIdx="0" presStyleCnt="4"/>
      <dgm:spPr/>
    </dgm:pt>
    <dgm:pt modelId="{47DB1ACA-EE48-4993-B959-CB24F60A2D28}" type="pres">
      <dgm:prSet presAssocID="{30762F01-0368-4E00-87BA-4CE6E792A2B7}" presName="connectorText" presStyleLbl="sibTrans2D1" presStyleIdx="0" presStyleCnt="4"/>
      <dgm:spPr/>
    </dgm:pt>
    <dgm:pt modelId="{AC3F9086-3804-4478-907B-C02586C32E37}" type="pres">
      <dgm:prSet presAssocID="{FB80095C-4F13-4092-8BD2-267C19302D61}" presName="node" presStyleLbl="node1" presStyleIdx="0" presStyleCnt="4">
        <dgm:presLayoutVars>
          <dgm:bulletEnabled val="1"/>
        </dgm:presLayoutVars>
      </dgm:prSet>
      <dgm:spPr/>
    </dgm:pt>
    <dgm:pt modelId="{ADF7459A-5D33-4F03-B741-5C43307BA0FB}" type="pres">
      <dgm:prSet presAssocID="{3F94FC81-2DCC-4DCE-B767-0712552579AD}" presName="parTrans" presStyleLbl="sibTrans2D1" presStyleIdx="1" presStyleCnt="4"/>
      <dgm:spPr/>
    </dgm:pt>
    <dgm:pt modelId="{F2A6A4F4-6510-4D67-A402-AC0F7DBD1D10}" type="pres">
      <dgm:prSet presAssocID="{3F94FC81-2DCC-4DCE-B767-0712552579AD}" presName="connectorText" presStyleLbl="sibTrans2D1" presStyleIdx="1" presStyleCnt="4"/>
      <dgm:spPr/>
    </dgm:pt>
    <dgm:pt modelId="{0EC94CCA-AAFD-4B60-A47B-20C0347E3E39}" type="pres">
      <dgm:prSet presAssocID="{B60F89D7-C285-43E0-867C-B8C65BD239B4}" presName="node" presStyleLbl="node1" presStyleIdx="1" presStyleCnt="4">
        <dgm:presLayoutVars>
          <dgm:bulletEnabled val="1"/>
        </dgm:presLayoutVars>
      </dgm:prSet>
      <dgm:spPr/>
    </dgm:pt>
    <dgm:pt modelId="{5E84F5B4-0130-4DD0-918D-846E1F2A8DF7}" type="pres">
      <dgm:prSet presAssocID="{C334690F-5901-4377-A20C-28747D8D6804}" presName="parTrans" presStyleLbl="sibTrans2D1" presStyleIdx="2" presStyleCnt="4"/>
      <dgm:spPr/>
    </dgm:pt>
    <dgm:pt modelId="{BDA614E6-6715-4BAD-BD16-9BBB50BFFFD0}" type="pres">
      <dgm:prSet presAssocID="{C334690F-5901-4377-A20C-28747D8D6804}" presName="connectorText" presStyleLbl="sibTrans2D1" presStyleIdx="2" presStyleCnt="4"/>
      <dgm:spPr/>
    </dgm:pt>
    <dgm:pt modelId="{1A6B321C-BE93-43BE-A26D-196A75B10482}" type="pres">
      <dgm:prSet presAssocID="{57E74BAA-DE5E-4310-977D-5CA9A0871205}" presName="node" presStyleLbl="node1" presStyleIdx="2" presStyleCnt="4">
        <dgm:presLayoutVars>
          <dgm:bulletEnabled val="1"/>
        </dgm:presLayoutVars>
      </dgm:prSet>
      <dgm:spPr/>
    </dgm:pt>
    <dgm:pt modelId="{0E7604E8-8725-4B3A-BC85-4D5FB80B6C94}" type="pres">
      <dgm:prSet presAssocID="{7168B40F-DF1E-4DA9-B894-28743A047C17}" presName="parTrans" presStyleLbl="sibTrans2D1" presStyleIdx="3" presStyleCnt="4"/>
      <dgm:spPr/>
    </dgm:pt>
    <dgm:pt modelId="{1844D614-0F28-4C5D-ADD4-14ECB7CF755B}" type="pres">
      <dgm:prSet presAssocID="{7168B40F-DF1E-4DA9-B894-28743A047C17}" presName="connectorText" presStyleLbl="sibTrans2D1" presStyleIdx="3" presStyleCnt="4"/>
      <dgm:spPr/>
    </dgm:pt>
    <dgm:pt modelId="{C8E917C7-D3EA-4B9A-BA10-423403554304}" type="pres">
      <dgm:prSet presAssocID="{5B466E5A-B931-49AD-B6EF-B8331B432995}" presName="node" presStyleLbl="node1" presStyleIdx="3" presStyleCnt="4">
        <dgm:presLayoutVars>
          <dgm:bulletEnabled val="1"/>
        </dgm:presLayoutVars>
      </dgm:prSet>
      <dgm:spPr/>
    </dgm:pt>
  </dgm:ptLst>
  <dgm:cxnLst>
    <dgm:cxn modelId="{B074B80A-2A85-43C4-A002-897CA9A257E8}" srcId="{1F507DBB-EC8A-4DE7-A4E8-2C50ED718AF1}" destId="{FB80095C-4F13-4092-8BD2-267C19302D61}" srcOrd="0" destOrd="0" parTransId="{30762F01-0368-4E00-87BA-4CE6E792A2B7}" sibTransId="{DA35A280-892C-45A3-8675-819A26A3ED05}"/>
    <dgm:cxn modelId="{EC1BE60E-E4A0-4954-B828-03274FDAF6C8}" type="presOf" srcId="{FB80095C-4F13-4092-8BD2-267C19302D61}" destId="{AC3F9086-3804-4478-907B-C02586C32E37}" srcOrd="0" destOrd="0" presId="urn:microsoft.com/office/officeart/2005/8/layout/radial5"/>
    <dgm:cxn modelId="{B8631D16-163E-407C-B281-CFD405904DAD}" type="presOf" srcId="{3F94FC81-2DCC-4DCE-B767-0712552579AD}" destId="{ADF7459A-5D33-4F03-B741-5C43307BA0FB}" srcOrd="0" destOrd="0" presId="urn:microsoft.com/office/officeart/2005/8/layout/radial5"/>
    <dgm:cxn modelId="{25C7CA19-FFF2-41E6-A323-ABB68FDA1D72}" type="presOf" srcId="{3F94FC81-2DCC-4DCE-B767-0712552579AD}" destId="{F2A6A4F4-6510-4D67-A402-AC0F7DBD1D10}" srcOrd="1" destOrd="0" presId="urn:microsoft.com/office/officeart/2005/8/layout/radial5"/>
    <dgm:cxn modelId="{F88F3B1D-D7C1-4046-9011-B1FFBDEBC01D}" srcId="{1F507DBB-EC8A-4DE7-A4E8-2C50ED718AF1}" destId="{B60F89D7-C285-43E0-867C-B8C65BD239B4}" srcOrd="1" destOrd="0" parTransId="{3F94FC81-2DCC-4DCE-B767-0712552579AD}" sibTransId="{72CF119B-815A-4F6E-917F-EE2072FECB7E}"/>
    <dgm:cxn modelId="{C52ACD37-CD5B-4794-917D-518CAFB15AD0}" type="presOf" srcId="{30762F01-0368-4E00-87BA-4CE6E792A2B7}" destId="{0766EE14-30F9-420F-A3A2-D0A20FF5B318}" srcOrd="0" destOrd="0" presId="urn:microsoft.com/office/officeart/2005/8/layout/radial5"/>
    <dgm:cxn modelId="{08F0903F-AA65-49A0-A2AA-2EF4C9428EDD}" srcId="{FA8C9953-2E1A-42EA-BF5A-4856EBE12F2D}" destId="{1F507DBB-EC8A-4DE7-A4E8-2C50ED718AF1}" srcOrd="0" destOrd="0" parTransId="{729A97AF-F0FE-4200-B705-AC18CF8904B6}" sibTransId="{B64A5A24-9F64-4F5E-A22A-8DA090E1C5EF}"/>
    <dgm:cxn modelId="{5A9F3940-8E9B-4331-82A0-ABD58FF944A9}" srcId="{1F507DBB-EC8A-4DE7-A4E8-2C50ED718AF1}" destId="{5B466E5A-B931-49AD-B6EF-B8331B432995}" srcOrd="3" destOrd="0" parTransId="{7168B40F-DF1E-4DA9-B894-28743A047C17}" sibTransId="{0953EDB1-65EC-430F-9D29-9513B80FC897}"/>
    <dgm:cxn modelId="{0384425C-D403-4ACB-BD4E-8BACF150CF3B}" type="presOf" srcId="{57E74BAA-DE5E-4310-977D-5CA9A0871205}" destId="{1A6B321C-BE93-43BE-A26D-196A75B10482}" srcOrd="0" destOrd="0" presId="urn:microsoft.com/office/officeart/2005/8/layout/radial5"/>
    <dgm:cxn modelId="{96AAC65E-5ADE-4DFD-8923-5AD67874DF5B}" type="presOf" srcId="{1F507DBB-EC8A-4DE7-A4E8-2C50ED718AF1}" destId="{CA80118A-4A2A-4BA1-A388-986FFDDE01BC}" srcOrd="0" destOrd="0" presId="urn:microsoft.com/office/officeart/2005/8/layout/radial5"/>
    <dgm:cxn modelId="{783D6C43-CADE-43D9-A290-250C5CBF614D}" type="presOf" srcId="{C334690F-5901-4377-A20C-28747D8D6804}" destId="{BDA614E6-6715-4BAD-BD16-9BBB50BFFFD0}" srcOrd="1" destOrd="0" presId="urn:microsoft.com/office/officeart/2005/8/layout/radial5"/>
    <dgm:cxn modelId="{CDCAF580-D6CB-47C3-869D-891C563357A7}" type="presOf" srcId="{7168B40F-DF1E-4DA9-B894-28743A047C17}" destId="{1844D614-0F28-4C5D-ADD4-14ECB7CF755B}" srcOrd="1" destOrd="0" presId="urn:microsoft.com/office/officeart/2005/8/layout/radial5"/>
    <dgm:cxn modelId="{75B50785-5447-48C8-9944-425056A26E2C}" type="presOf" srcId="{30762F01-0368-4E00-87BA-4CE6E792A2B7}" destId="{47DB1ACA-EE48-4993-B959-CB24F60A2D28}" srcOrd="1" destOrd="0" presId="urn:microsoft.com/office/officeart/2005/8/layout/radial5"/>
    <dgm:cxn modelId="{8D613894-C8E4-482F-9E49-BDFB1F957DF3}" type="presOf" srcId="{FA8C9953-2E1A-42EA-BF5A-4856EBE12F2D}" destId="{95F44A29-A352-4488-8766-952DE4A64761}" srcOrd="0" destOrd="0" presId="urn:microsoft.com/office/officeart/2005/8/layout/radial5"/>
    <dgm:cxn modelId="{CAE811A1-42CE-4807-ABC6-1F25DF3842DB}" type="presOf" srcId="{B60F89D7-C285-43E0-867C-B8C65BD239B4}" destId="{0EC94CCA-AAFD-4B60-A47B-20C0347E3E39}" srcOrd="0" destOrd="0" presId="urn:microsoft.com/office/officeart/2005/8/layout/radial5"/>
    <dgm:cxn modelId="{1A50B9AC-666E-47CB-B8FD-3959BC8DC105}" type="presOf" srcId="{5B466E5A-B931-49AD-B6EF-B8331B432995}" destId="{C8E917C7-D3EA-4B9A-BA10-423403554304}" srcOrd="0" destOrd="0" presId="urn:microsoft.com/office/officeart/2005/8/layout/radial5"/>
    <dgm:cxn modelId="{34F6CAC0-47C0-48AA-99AD-E47A951C8A3B}" srcId="{1F507DBB-EC8A-4DE7-A4E8-2C50ED718AF1}" destId="{57E74BAA-DE5E-4310-977D-5CA9A0871205}" srcOrd="2" destOrd="0" parTransId="{C334690F-5901-4377-A20C-28747D8D6804}" sibTransId="{5387C42C-7E55-4187-AC4C-B59E031B9B97}"/>
    <dgm:cxn modelId="{5E235ECB-7287-448C-91DC-825C7B6E2CFC}" type="presOf" srcId="{C334690F-5901-4377-A20C-28747D8D6804}" destId="{5E84F5B4-0130-4DD0-918D-846E1F2A8DF7}" srcOrd="0" destOrd="0" presId="urn:microsoft.com/office/officeart/2005/8/layout/radial5"/>
    <dgm:cxn modelId="{25C971E6-6AF2-452A-8712-A1F8762180A7}" type="presOf" srcId="{7168B40F-DF1E-4DA9-B894-28743A047C17}" destId="{0E7604E8-8725-4B3A-BC85-4D5FB80B6C94}" srcOrd="0" destOrd="0" presId="urn:microsoft.com/office/officeart/2005/8/layout/radial5"/>
    <dgm:cxn modelId="{39DE6293-9479-47BB-BFEE-9EE71EB682B1}" type="presParOf" srcId="{95F44A29-A352-4488-8766-952DE4A64761}" destId="{CA80118A-4A2A-4BA1-A388-986FFDDE01BC}" srcOrd="0" destOrd="0" presId="urn:microsoft.com/office/officeart/2005/8/layout/radial5"/>
    <dgm:cxn modelId="{7020B821-BE7D-444E-A875-24D0F039A3BE}" type="presParOf" srcId="{95F44A29-A352-4488-8766-952DE4A64761}" destId="{0766EE14-30F9-420F-A3A2-D0A20FF5B318}" srcOrd="1" destOrd="0" presId="urn:microsoft.com/office/officeart/2005/8/layout/radial5"/>
    <dgm:cxn modelId="{4FBC96CA-0DA2-4639-841B-CFAA498ED4BC}" type="presParOf" srcId="{0766EE14-30F9-420F-A3A2-D0A20FF5B318}" destId="{47DB1ACA-EE48-4993-B959-CB24F60A2D28}" srcOrd="0" destOrd="0" presId="urn:microsoft.com/office/officeart/2005/8/layout/radial5"/>
    <dgm:cxn modelId="{B233F597-33A7-4DEF-955C-CAD2C589E5F8}" type="presParOf" srcId="{95F44A29-A352-4488-8766-952DE4A64761}" destId="{AC3F9086-3804-4478-907B-C02586C32E37}" srcOrd="2" destOrd="0" presId="urn:microsoft.com/office/officeart/2005/8/layout/radial5"/>
    <dgm:cxn modelId="{B03A4F55-5906-4476-95B1-172842DC7102}" type="presParOf" srcId="{95F44A29-A352-4488-8766-952DE4A64761}" destId="{ADF7459A-5D33-4F03-B741-5C43307BA0FB}" srcOrd="3" destOrd="0" presId="urn:microsoft.com/office/officeart/2005/8/layout/radial5"/>
    <dgm:cxn modelId="{5317C6E5-F7BD-4FA0-ADB0-FEA2D0D1A9B0}" type="presParOf" srcId="{ADF7459A-5D33-4F03-B741-5C43307BA0FB}" destId="{F2A6A4F4-6510-4D67-A402-AC0F7DBD1D10}" srcOrd="0" destOrd="0" presId="urn:microsoft.com/office/officeart/2005/8/layout/radial5"/>
    <dgm:cxn modelId="{9998BC24-9B2D-4E55-AFD7-E3E2EEF86FDE}" type="presParOf" srcId="{95F44A29-A352-4488-8766-952DE4A64761}" destId="{0EC94CCA-AAFD-4B60-A47B-20C0347E3E39}" srcOrd="4" destOrd="0" presId="urn:microsoft.com/office/officeart/2005/8/layout/radial5"/>
    <dgm:cxn modelId="{68C4D618-DB98-4FBB-8CCA-7CD311EAE0AD}" type="presParOf" srcId="{95F44A29-A352-4488-8766-952DE4A64761}" destId="{5E84F5B4-0130-4DD0-918D-846E1F2A8DF7}" srcOrd="5" destOrd="0" presId="urn:microsoft.com/office/officeart/2005/8/layout/radial5"/>
    <dgm:cxn modelId="{3B67AB36-B020-4DFE-A576-CC9F3B376558}" type="presParOf" srcId="{5E84F5B4-0130-4DD0-918D-846E1F2A8DF7}" destId="{BDA614E6-6715-4BAD-BD16-9BBB50BFFFD0}" srcOrd="0" destOrd="0" presId="urn:microsoft.com/office/officeart/2005/8/layout/radial5"/>
    <dgm:cxn modelId="{89918C27-F07A-41E1-8110-CF2D3A625F69}" type="presParOf" srcId="{95F44A29-A352-4488-8766-952DE4A64761}" destId="{1A6B321C-BE93-43BE-A26D-196A75B10482}" srcOrd="6" destOrd="0" presId="urn:microsoft.com/office/officeart/2005/8/layout/radial5"/>
    <dgm:cxn modelId="{3189617F-43CB-4F63-8402-76B07AD2D270}" type="presParOf" srcId="{95F44A29-A352-4488-8766-952DE4A64761}" destId="{0E7604E8-8725-4B3A-BC85-4D5FB80B6C94}" srcOrd="7" destOrd="0" presId="urn:microsoft.com/office/officeart/2005/8/layout/radial5"/>
    <dgm:cxn modelId="{A78530E2-9135-469F-8992-F0BA08778826}" type="presParOf" srcId="{0E7604E8-8725-4B3A-BC85-4D5FB80B6C94}" destId="{1844D614-0F28-4C5D-ADD4-14ECB7CF755B}" srcOrd="0" destOrd="0" presId="urn:microsoft.com/office/officeart/2005/8/layout/radial5"/>
    <dgm:cxn modelId="{851EB4A6-C02D-4EEE-A800-63889A4F6E3B}" type="presParOf" srcId="{95F44A29-A352-4488-8766-952DE4A64761}" destId="{C8E917C7-D3EA-4B9A-BA10-423403554304}"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6C24A37-FD80-4724-B748-AE382C2D07CB}" type="doc">
      <dgm:prSet loTypeId="urn:microsoft.com/office/officeart/2008/layout/RadialCluster" loCatId="cycle" qsTypeId="urn:microsoft.com/office/officeart/2005/8/quickstyle/simple3" qsCatId="simple" csTypeId="urn:microsoft.com/office/officeart/2005/8/colors/colorful1" csCatId="colorful" phldr="1"/>
      <dgm:spPr/>
      <dgm:t>
        <a:bodyPr/>
        <a:lstStyle/>
        <a:p>
          <a:endParaRPr lang="en-GB"/>
        </a:p>
      </dgm:t>
    </dgm:pt>
    <dgm:pt modelId="{B095FFF5-88D1-4C62-A10D-EED306094A36}">
      <dgm:prSet phldrT="[Text]">
        <dgm:style>
          <a:lnRef idx="1">
            <a:schemeClr val="dk1"/>
          </a:lnRef>
          <a:fillRef idx="2">
            <a:schemeClr val="dk1"/>
          </a:fillRef>
          <a:effectRef idx="1">
            <a:schemeClr val="dk1"/>
          </a:effectRef>
          <a:fontRef idx="minor">
            <a:schemeClr val="dk1"/>
          </a:fontRef>
        </dgm:style>
      </dgm:prSet>
      <dgm:spPr/>
      <dgm:t>
        <a:bodyPr/>
        <a:lstStyle/>
        <a:p>
          <a:r>
            <a:rPr lang="en-GB" dirty="0">
              <a:latin typeface="Calibri" pitchFamily="34" charset="0"/>
              <a:cs typeface="Calibri" pitchFamily="34" charset="0"/>
            </a:rPr>
            <a:t>What is the effect of gender prejudice against women?</a:t>
          </a:r>
        </a:p>
      </dgm:t>
    </dgm:pt>
    <dgm:pt modelId="{C7AD25FB-0CBF-4FBE-B63B-4A0CD3EE5D13}" type="parTrans" cxnId="{E91A0612-F87C-40D6-9EC9-F2DE8F79FA05}">
      <dgm:prSet/>
      <dgm:spPr/>
      <dgm:t>
        <a:bodyPr/>
        <a:lstStyle/>
        <a:p>
          <a:endParaRPr lang="en-GB"/>
        </a:p>
      </dgm:t>
    </dgm:pt>
    <dgm:pt modelId="{05B765BC-A8AA-4AF7-8E9F-DD149F802E24}" type="sibTrans" cxnId="{E91A0612-F87C-40D6-9EC9-F2DE8F79FA05}">
      <dgm:prSet/>
      <dgm:spPr/>
      <dgm:t>
        <a:bodyPr/>
        <a:lstStyle/>
        <a:p>
          <a:endParaRPr lang="en-GB"/>
        </a:p>
      </dgm:t>
    </dgm:pt>
    <dgm:pt modelId="{2EE6CEBA-EE47-4460-85BB-BBC4EDF434DF}">
      <dgm:prSet phldrT="[Text]"/>
      <dgm:spPr/>
      <dgm:t>
        <a:bodyPr/>
        <a:lstStyle/>
        <a:p>
          <a:r>
            <a:rPr lang="en-GB" dirty="0">
              <a:latin typeface="Calibri" pitchFamily="34" charset="0"/>
              <a:cs typeface="Calibri" pitchFamily="34" charset="0"/>
            </a:rPr>
            <a:t>Few opportunities</a:t>
          </a:r>
        </a:p>
      </dgm:t>
    </dgm:pt>
    <dgm:pt modelId="{19569CC6-CD76-4C52-BFF6-808AAFDC6B3A}" type="parTrans" cxnId="{765666C1-6CB0-443A-9C18-F4FC8908EF6B}">
      <dgm:prSet/>
      <dgm:spPr/>
      <dgm:t>
        <a:bodyPr/>
        <a:lstStyle/>
        <a:p>
          <a:endParaRPr lang="en-GB"/>
        </a:p>
      </dgm:t>
    </dgm:pt>
    <dgm:pt modelId="{AD709C9F-1410-4759-BB8B-B67BF80FA1BB}" type="sibTrans" cxnId="{765666C1-6CB0-443A-9C18-F4FC8908EF6B}">
      <dgm:prSet/>
      <dgm:spPr/>
      <dgm:t>
        <a:bodyPr/>
        <a:lstStyle/>
        <a:p>
          <a:endParaRPr lang="en-GB"/>
        </a:p>
      </dgm:t>
    </dgm:pt>
    <dgm:pt modelId="{95438630-65C4-4D1B-9F0C-087AA1CC70DD}">
      <dgm:prSet phldrT="[Text]"/>
      <dgm:spPr/>
      <dgm:t>
        <a:bodyPr/>
        <a:lstStyle/>
        <a:p>
          <a:r>
            <a:rPr lang="en-GB" dirty="0">
              <a:latin typeface="Calibri" pitchFamily="34" charset="0"/>
              <a:cs typeface="Calibri" pitchFamily="34" charset="0"/>
            </a:rPr>
            <a:t>Not allowed to have same freedom</a:t>
          </a:r>
        </a:p>
      </dgm:t>
    </dgm:pt>
    <dgm:pt modelId="{5CD992D9-84FE-4DE6-B45A-C30B12C8D58E}" type="parTrans" cxnId="{84A75B91-39B4-4F07-9C39-AA8BB282F9E3}">
      <dgm:prSet/>
      <dgm:spPr/>
      <dgm:t>
        <a:bodyPr/>
        <a:lstStyle/>
        <a:p>
          <a:endParaRPr lang="en-GB"/>
        </a:p>
      </dgm:t>
    </dgm:pt>
    <dgm:pt modelId="{63284EEA-5839-4396-9315-62E19574B56C}" type="sibTrans" cxnId="{84A75B91-39B4-4F07-9C39-AA8BB282F9E3}">
      <dgm:prSet/>
      <dgm:spPr/>
      <dgm:t>
        <a:bodyPr/>
        <a:lstStyle/>
        <a:p>
          <a:endParaRPr lang="en-GB"/>
        </a:p>
      </dgm:t>
    </dgm:pt>
    <dgm:pt modelId="{D6B18072-AECD-4556-8BA1-D9559F8790D8}">
      <dgm:prSet phldrT="[Text]"/>
      <dgm:spPr/>
      <dgm:t>
        <a:bodyPr/>
        <a:lstStyle/>
        <a:p>
          <a:r>
            <a:rPr lang="en-GB" dirty="0">
              <a:latin typeface="Calibri" pitchFamily="34" charset="0"/>
              <a:cs typeface="Calibri" pitchFamily="34" charset="0"/>
            </a:rPr>
            <a:t>Not allowed to make own decisions</a:t>
          </a:r>
        </a:p>
      </dgm:t>
    </dgm:pt>
    <dgm:pt modelId="{EF3B110D-4016-4A2B-8343-9BD22C4DFDF1}" type="parTrans" cxnId="{DCFEB5B1-E973-4BC3-B9A2-47C8BCAC287F}">
      <dgm:prSet/>
      <dgm:spPr/>
      <dgm:t>
        <a:bodyPr/>
        <a:lstStyle/>
        <a:p>
          <a:endParaRPr lang="en-GB"/>
        </a:p>
      </dgm:t>
    </dgm:pt>
    <dgm:pt modelId="{B0DC66F1-7BE6-4FD3-9D71-8E87606119A3}" type="sibTrans" cxnId="{DCFEB5B1-E973-4BC3-B9A2-47C8BCAC287F}">
      <dgm:prSet/>
      <dgm:spPr/>
      <dgm:t>
        <a:bodyPr/>
        <a:lstStyle/>
        <a:p>
          <a:endParaRPr lang="en-GB"/>
        </a:p>
      </dgm:t>
    </dgm:pt>
    <dgm:pt modelId="{290B1A9E-37D8-4A0E-82B9-36C744A85320}">
      <dgm:prSet/>
      <dgm:spPr/>
      <dgm:t>
        <a:bodyPr/>
        <a:lstStyle/>
        <a:p>
          <a:r>
            <a:rPr lang="en-GB" dirty="0">
              <a:latin typeface="Calibri" pitchFamily="34" charset="0"/>
              <a:cs typeface="Calibri" pitchFamily="34" charset="0"/>
            </a:rPr>
            <a:t>Treated negatively</a:t>
          </a:r>
        </a:p>
      </dgm:t>
    </dgm:pt>
    <dgm:pt modelId="{F5674624-C38E-4D1C-A5B4-FE1EAB455919}" type="parTrans" cxnId="{D7820ABF-4339-4F3E-A63B-B8F84DD045FD}">
      <dgm:prSet/>
      <dgm:spPr/>
      <dgm:t>
        <a:bodyPr/>
        <a:lstStyle/>
        <a:p>
          <a:endParaRPr lang="en-GB"/>
        </a:p>
      </dgm:t>
    </dgm:pt>
    <dgm:pt modelId="{64A8A4CA-4465-4814-B75A-4E446C3E7C76}" type="sibTrans" cxnId="{D7820ABF-4339-4F3E-A63B-B8F84DD045FD}">
      <dgm:prSet/>
      <dgm:spPr/>
      <dgm:t>
        <a:bodyPr/>
        <a:lstStyle/>
        <a:p>
          <a:endParaRPr lang="en-GB"/>
        </a:p>
      </dgm:t>
    </dgm:pt>
    <dgm:pt modelId="{A9DB29BE-F0E0-4948-9595-F545562D6F96}">
      <dgm:prSet/>
      <dgm:spPr/>
      <dgm:t>
        <a:bodyPr/>
        <a:lstStyle/>
        <a:p>
          <a:r>
            <a:rPr lang="en-GB" dirty="0">
              <a:latin typeface="Calibri" pitchFamily="34" charset="0"/>
              <a:cs typeface="Calibri" pitchFamily="34" charset="0"/>
            </a:rPr>
            <a:t>Makes women feel powerless</a:t>
          </a:r>
        </a:p>
      </dgm:t>
    </dgm:pt>
    <dgm:pt modelId="{E56BA8CB-4B23-462A-8DDD-1A47B5146E9E}" type="parTrans" cxnId="{DF2DD99D-6786-479A-A88F-B445A4CA82E0}">
      <dgm:prSet/>
      <dgm:spPr/>
      <dgm:t>
        <a:bodyPr/>
        <a:lstStyle/>
        <a:p>
          <a:endParaRPr lang="en-GB"/>
        </a:p>
      </dgm:t>
    </dgm:pt>
    <dgm:pt modelId="{7D235CA1-8414-4998-8F69-B56990968B4C}" type="sibTrans" cxnId="{DF2DD99D-6786-479A-A88F-B445A4CA82E0}">
      <dgm:prSet/>
      <dgm:spPr/>
      <dgm:t>
        <a:bodyPr/>
        <a:lstStyle/>
        <a:p>
          <a:endParaRPr lang="en-GB"/>
        </a:p>
      </dgm:t>
    </dgm:pt>
    <dgm:pt modelId="{A6935330-45D2-4F4D-8EC5-7D656F016122}" type="pres">
      <dgm:prSet presAssocID="{D6C24A37-FD80-4724-B748-AE382C2D07CB}" presName="Name0" presStyleCnt="0">
        <dgm:presLayoutVars>
          <dgm:chMax val="1"/>
          <dgm:chPref val="1"/>
          <dgm:dir/>
          <dgm:animOne val="branch"/>
          <dgm:animLvl val="lvl"/>
        </dgm:presLayoutVars>
      </dgm:prSet>
      <dgm:spPr/>
    </dgm:pt>
    <dgm:pt modelId="{C2F126BD-30AB-49AD-864D-C51F7D314976}" type="pres">
      <dgm:prSet presAssocID="{B095FFF5-88D1-4C62-A10D-EED306094A36}" presName="singleCycle" presStyleCnt="0"/>
      <dgm:spPr/>
    </dgm:pt>
    <dgm:pt modelId="{BAD726B1-5F6A-47D6-AB60-F1F78E5A5B2D}" type="pres">
      <dgm:prSet presAssocID="{B095FFF5-88D1-4C62-A10D-EED306094A36}" presName="singleCenter" presStyleLbl="node1" presStyleIdx="0" presStyleCnt="6">
        <dgm:presLayoutVars>
          <dgm:chMax val="7"/>
          <dgm:chPref val="7"/>
        </dgm:presLayoutVars>
      </dgm:prSet>
      <dgm:spPr/>
    </dgm:pt>
    <dgm:pt modelId="{E102407C-5D23-421B-97A7-22118FC87195}" type="pres">
      <dgm:prSet presAssocID="{19569CC6-CD76-4C52-BFF6-808AAFDC6B3A}" presName="Name56" presStyleLbl="parChTrans1D2" presStyleIdx="0" presStyleCnt="5"/>
      <dgm:spPr/>
    </dgm:pt>
    <dgm:pt modelId="{113CEA5D-FDD8-4024-8660-14A83E185231}" type="pres">
      <dgm:prSet presAssocID="{2EE6CEBA-EE47-4460-85BB-BBC4EDF434DF}" presName="text0" presStyleLbl="node1" presStyleIdx="1" presStyleCnt="6">
        <dgm:presLayoutVars>
          <dgm:bulletEnabled val="1"/>
        </dgm:presLayoutVars>
      </dgm:prSet>
      <dgm:spPr/>
    </dgm:pt>
    <dgm:pt modelId="{D9C17B44-88AB-4919-B0B8-0454686ACB1D}" type="pres">
      <dgm:prSet presAssocID="{F5674624-C38E-4D1C-A5B4-FE1EAB455919}" presName="Name56" presStyleLbl="parChTrans1D2" presStyleIdx="1" presStyleCnt="5"/>
      <dgm:spPr/>
    </dgm:pt>
    <dgm:pt modelId="{0C37C4C4-A834-452B-9395-96690B70A5B8}" type="pres">
      <dgm:prSet presAssocID="{290B1A9E-37D8-4A0E-82B9-36C744A85320}" presName="text0" presStyleLbl="node1" presStyleIdx="2" presStyleCnt="6">
        <dgm:presLayoutVars>
          <dgm:bulletEnabled val="1"/>
        </dgm:presLayoutVars>
      </dgm:prSet>
      <dgm:spPr/>
    </dgm:pt>
    <dgm:pt modelId="{170E4D89-B81B-4D59-839F-84687DCA9FC7}" type="pres">
      <dgm:prSet presAssocID="{E56BA8CB-4B23-462A-8DDD-1A47B5146E9E}" presName="Name56" presStyleLbl="parChTrans1D2" presStyleIdx="2" presStyleCnt="5"/>
      <dgm:spPr/>
    </dgm:pt>
    <dgm:pt modelId="{55D6B0DA-4236-4936-9EC1-DE1A800C244C}" type="pres">
      <dgm:prSet presAssocID="{A9DB29BE-F0E0-4948-9595-F545562D6F96}" presName="text0" presStyleLbl="node1" presStyleIdx="3" presStyleCnt="6">
        <dgm:presLayoutVars>
          <dgm:bulletEnabled val="1"/>
        </dgm:presLayoutVars>
      </dgm:prSet>
      <dgm:spPr/>
    </dgm:pt>
    <dgm:pt modelId="{A06F08F8-124E-4BEE-AA4B-BEF40A107DA4}" type="pres">
      <dgm:prSet presAssocID="{5CD992D9-84FE-4DE6-B45A-C30B12C8D58E}" presName="Name56" presStyleLbl="parChTrans1D2" presStyleIdx="3" presStyleCnt="5"/>
      <dgm:spPr/>
    </dgm:pt>
    <dgm:pt modelId="{573AA4CF-4C73-4839-85C9-188EE7FA1CD3}" type="pres">
      <dgm:prSet presAssocID="{95438630-65C4-4D1B-9F0C-087AA1CC70DD}" presName="text0" presStyleLbl="node1" presStyleIdx="4" presStyleCnt="6">
        <dgm:presLayoutVars>
          <dgm:bulletEnabled val="1"/>
        </dgm:presLayoutVars>
      </dgm:prSet>
      <dgm:spPr/>
    </dgm:pt>
    <dgm:pt modelId="{2B6B14C1-0CA9-48C7-AB84-31170BD61FE0}" type="pres">
      <dgm:prSet presAssocID="{EF3B110D-4016-4A2B-8343-9BD22C4DFDF1}" presName="Name56" presStyleLbl="parChTrans1D2" presStyleIdx="4" presStyleCnt="5"/>
      <dgm:spPr/>
    </dgm:pt>
    <dgm:pt modelId="{57E31753-26AC-4845-878F-FCB376635C28}" type="pres">
      <dgm:prSet presAssocID="{D6B18072-AECD-4556-8BA1-D9559F8790D8}" presName="text0" presStyleLbl="node1" presStyleIdx="5" presStyleCnt="6">
        <dgm:presLayoutVars>
          <dgm:bulletEnabled val="1"/>
        </dgm:presLayoutVars>
      </dgm:prSet>
      <dgm:spPr/>
    </dgm:pt>
  </dgm:ptLst>
  <dgm:cxnLst>
    <dgm:cxn modelId="{E91A0612-F87C-40D6-9EC9-F2DE8F79FA05}" srcId="{D6C24A37-FD80-4724-B748-AE382C2D07CB}" destId="{B095FFF5-88D1-4C62-A10D-EED306094A36}" srcOrd="0" destOrd="0" parTransId="{C7AD25FB-0CBF-4FBE-B63B-4A0CD3EE5D13}" sibTransId="{05B765BC-A8AA-4AF7-8E9F-DD149F802E24}"/>
    <dgm:cxn modelId="{AE827D16-782E-4249-AFED-195DC404C637}" type="presOf" srcId="{95438630-65C4-4D1B-9F0C-087AA1CC70DD}" destId="{573AA4CF-4C73-4839-85C9-188EE7FA1CD3}" srcOrd="0" destOrd="0" presId="urn:microsoft.com/office/officeart/2008/layout/RadialCluster"/>
    <dgm:cxn modelId="{327A1F1C-D439-48AF-8B37-7969C86B319F}" type="presOf" srcId="{D6B18072-AECD-4556-8BA1-D9559F8790D8}" destId="{57E31753-26AC-4845-878F-FCB376635C28}" srcOrd="0" destOrd="0" presId="urn:microsoft.com/office/officeart/2008/layout/RadialCluster"/>
    <dgm:cxn modelId="{B12C2023-1EB3-4FFC-AE68-9DD528E70A19}" type="presOf" srcId="{2EE6CEBA-EE47-4460-85BB-BBC4EDF434DF}" destId="{113CEA5D-FDD8-4024-8660-14A83E185231}" srcOrd="0" destOrd="0" presId="urn:microsoft.com/office/officeart/2008/layout/RadialCluster"/>
    <dgm:cxn modelId="{2E4FF029-CD3C-44DF-9EF0-E230AFDBC758}" type="presOf" srcId="{19569CC6-CD76-4C52-BFF6-808AAFDC6B3A}" destId="{E102407C-5D23-421B-97A7-22118FC87195}" srcOrd="0" destOrd="0" presId="urn:microsoft.com/office/officeart/2008/layout/RadialCluster"/>
    <dgm:cxn modelId="{65495235-E518-43EF-AF54-F8A2D131DCD9}" type="presOf" srcId="{A9DB29BE-F0E0-4948-9595-F545562D6F96}" destId="{55D6B0DA-4236-4936-9EC1-DE1A800C244C}" srcOrd="0" destOrd="0" presId="urn:microsoft.com/office/officeart/2008/layout/RadialCluster"/>
    <dgm:cxn modelId="{62B5A347-DC04-4CF6-A0D8-7737BADA15E1}" type="presOf" srcId="{5CD992D9-84FE-4DE6-B45A-C30B12C8D58E}" destId="{A06F08F8-124E-4BEE-AA4B-BEF40A107DA4}" srcOrd="0" destOrd="0" presId="urn:microsoft.com/office/officeart/2008/layout/RadialCluster"/>
    <dgm:cxn modelId="{74153068-94D0-4310-86DE-3DACF8CF682C}" type="presOf" srcId="{F5674624-C38E-4D1C-A5B4-FE1EAB455919}" destId="{D9C17B44-88AB-4919-B0B8-0454686ACB1D}" srcOrd="0" destOrd="0" presId="urn:microsoft.com/office/officeart/2008/layout/RadialCluster"/>
    <dgm:cxn modelId="{84A75B91-39B4-4F07-9C39-AA8BB282F9E3}" srcId="{B095FFF5-88D1-4C62-A10D-EED306094A36}" destId="{95438630-65C4-4D1B-9F0C-087AA1CC70DD}" srcOrd="3" destOrd="0" parTransId="{5CD992D9-84FE-4DE6-B45A-C30B12C8D58E}" sibTransId="{63284EEA-5839-4396-9315-62E19574B56C}"/>
    <dgm:cxn modelId="{B0A15A96-AEC4-4347-B12C-67CFB661103C}" type="presOf" srcId="{290B1A9E-37D8-4A0E-82B9-36C744A85320}" destId="{0C37C4C4-A834-452B-9395-96690B70A5B8}" srcOrd="0" destOrd="0" presId="urn:microsoft.com/office/officeart/2008/layout/RadialCluster"/>
    <dgm:cxn modelId="{DF2DD99D-6786-479A-A88F-B445A4CA82E0}" srcId="{B095FFF5-88D1-4C62-A10D-EED306094A36}" destId="{A9DB29BE-F0E0-4948-9595-F545562D6F96}" srcOrd="2" destOrd="0" parTransId="{E56BA8CB-4B23-462A-8DDD-1A47B5146E9E}" sibTransId="{7D235CA1-8414-4998-8F69-B56990968B4C}"/>
    <dgm:cxn modelId="{DCFEB5B1-E973-4BC3-B9A2-47C8BCAC287F}" srcId="{B095FFF5-88D1-4C62-A10D-EED306094A36}" destId="{D6B18072-AECD-4556-8BA1-D9559F8790D8}" srcOrd="4" destOrd="0" parTransId="{EF3B110D-4016-4A2B-8343-9BD22C4DFDF1}" sibTransId="{B0DC66F1-7BE6-4FD3-9D71-8E87606119A3}"/>
    <dgm:cxn modelId="{D7820ABF-4339-4F3E-A63B-B8F84DD045FD}" srcId="{B095FFF5-88D1-4C62-A10D-EED306094A36}" destId="{290B1A9E-37D8-4A0E-82B9-36C744A85320}" srcOrd="1" destOrd="0" parTransId="{F5674624-C38E-4D1C-A5B4-FE1EAB455919}" sibTransId="{64A8A4CA-4465-4814-B75A-4E446C3E7C76}"/>
    <dgm:cxn modelId="{765666C1-6CB0-443A-9C18-F4FC8908EF6B}" srcId="{B095FFF5-88D1-4C62-A10D-EED306094A36}" destId="{2EE6CEBA-EE47-4460-85BB-BBC4EDF434DF}" srcOrd="0" destOrd="0" parTransId="{19569CC6-CD76-4C52-BFF6-808AAFDC6B3A}" sibTransId="{AD709C9F-1410-4759-BB8B-B67BF80FA1BB}"/>
    <dgm:cxn modelId="{3E9CDCD4-3363-4B1F-99F7-ABE3FCFF2598}" type="presOf" srcId="{B095FFF5-88D1-4C62-A10D-EED306094A36}" destId="{BAD726B1-5F6A-47D6-AB60-F1F78E5A5B2D}" srcOrd="0" destOrd="0" presId="urn:microsoft.com/office/officeart/2008/layout/RadialCluster"/>
    <dgm:cxn modelId="{AFD21DE9-F06A-4C23-B531-31E5FF9F2C0B}" type="presOf" srcId="{EF3B110D-4016-4A2B-8343-9BD22C4DFDF1}" destId="{2B6B14C1-0CA9-48C7-AB84-31170BD61FE0}" srcOrd="0" destOrd="0" presId="urn:microsoft.com/office/officeart/2008/layout/RadialCluster"/>
    <dgm:cxn modelId="{4A5A23F1-172B-40D6-A7F8-34FE7FFC8F8B}" type="presOf" srcId="{E56BA8CB-4B23-462A-8DDD-1A47B5146E9E}" destId="{170E4D89-B81B-4D59-839F-84687DCA9FC7}" srcOrd="0" destOrd="0" presId="urn:microsoft.com/office/officeart/2008/layout/RadialCluster"/>
    <dgm:cxn modelId="{1292E1FF-19DC-48FC-9E0E-F7B26C3667B4}" type="presOf" srcId="{D6C24A37-FD80-4724-B748-AE382C2D07CB}" destId="{A6935330-45D2-4F4D-8EC5-7D656F016122}" srcOrd="0" destOrd="0" presId="urn:microsoft.com/office/officeart/2008/layout/RadialCluster"/>
    <dgm:cxn modelId="{5576C823-AF5B-4D6E-BD44-8B12095F86B1}" type="presParOf" srcId="{A6935330-45D2-4F4D-8EC5-7D656F016122}" destId="{C2F126BD-30AB-49AD-864D-C51F7D314976}" srcOrd="0" destOrd="0" presId="urn:microsoft.com/office/officeart/2008/layout/RadialCluster"/>
    <dgm:cxn modelId="{D541935F-EF75-423F-A1A8-CE33CB630B05}" type="presParOf" srcId="{C2F126BD-30AB-49AD-864D-C51F7D314976}" destId="{BAD726B1-5F6A-47D6-AB60-F1F78E5A5B2D}" srcOrd="0" destOrd="0" presId="urn:microsoft.com/office/officeart/2008/layout/RadialCluster"/>
    <dgm:cxn modelId="{74AF42D8-A960-43E8-A6FD-BF377A62E074}" type="presParOf" srcId="{C2F126BD-30AB-49AD-864D-C51F7D314976}" destId="{E102407C-5D23-421B-97A7-22118FC87195}" srcOrd="1" destOrd="0" presId="urn:microsoft.com/office/officeart/2008/layout/RadialCluster"/>
    <dgm:cxn modelId="{53AA2ABA-D5A8-446F-82A9-C841AA3A89C5}" type="presParOf" srcId="{C2F126BD-30AB-49AD-864D-C51F7D314976}" destId="{113CEA5D-FDD8-4024-8660-14A83E185231}" srcOrd="2" destOrd="0" presId="urn:microsoft.com/office/officeart/2008/layout/RadialCluster"/>
    <dgm:cxn modelId="{E1610AB0-F720-487A-9588-307E4002D8F4}" type="presParOf" srcId="{C2F126BD-30AB-49AD-864D-C51F7D314976}" destId="{D9C17B44-88AB-4919-B0B8-0454686ACB1D}" srcOrd="3" destOrd="0" presId="urn:microsoft.com/office/officeart/2008/layout/RadialCluster"/>
    <dgm:cxn modelId="{11FCAD2C-4236-47DE-8BD3-81D58A8A8EB0}" type="presParOf" srcId="{C2F126BD-30AB-49AD-864D-C51F7D314976}" destId="{0C37C4C4-A834-452B-9395-96690B70A5B8}" srcOrd="4" destOrd="0" presId="urn:microsoft.com/office/officeart/2008/layout/RadialCluster"/>
    <dgm:cxn modelId="{2F96C99C-D7B0-4F1C-807B-5BBD98444C3B}" type="presParOf" srcId="{C2F126BD-30AB-49AD-864D-C51F7D314976}" destId="{170E4D89-B81B-4D59-839F-84687DCA9FC7}" srcOrd="5" destOrd="0" presId="urn:microsoft.com/office/officeart/2008/layout/RadialCluster"/>
    <dgm:cxn modelId="{05003AA5-96C7-445E-B0FB-FD95754A0FA6}" type="presParOf" srcId="{C2F126BD-30AB-49AD-864D-C51F7D314976}" destId="{55D6B0DA-4236-4936-9EC1-DE1A800C244C}" srcOrd="6" destOrd="0" presId="urn:microsoft.com/office/officeart/2008/layout/RadialCluster"/>
    <dgm:cxn modelId="{61F281D7-D40F-4713-B40F-148AB9685897}" type="presParOf" srcId="{C2F126BD-30AB-49AD-864D-C51F7D314976}" destId="{A06F08F8-124E-4BEE-AA4B-BEF40A107DA4}" srcOrd="7" destOrd="0" presId="urn:microsoft.com/office/officeart/2008/layout/RadialCluster"/>
    <dgm:cxn modelId="{5DFCED8A-6C77-410D-9854-DD8799D91FCB}" type="presParOf" srcId="{C2F126BD-30AB-49AD-864D-C51F7D314976}" destId="{573AA4CF-4C73-4839-85C9-188EE7FA1CD3}" srcOrd="8" destOrd="0" presId="urn:microsoft.com/office/officeart/2008/layout/RadialCluster"/>
    <dgm:cxn modelId="{CC8943F0-DF57-4193-8B43-DE8B11605670}" type="presParOf" srcId="{C2F126BD-30AB-49AD-864D-C51F7D314976}" destId="{2B6B14C1-0CA9-48C7-AB84-31170BD61FE0}" srcOrd="9" destOrd="0" presId="urn:microsoft.com/office/officeart/2008/layout/RadialCluster"/>
    <dgm:cxn modelId="{27D8E5AE-D63D-432B-A8BE-610354A7DC31}" type="presParOf" srcId="{C2F126BD-30AB-49AD-864D-C51F7D314976}" destId="{57E31753-26AC-4845-878F-FCB376635C28}" srcOrd="10"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92441D-893F-40D1-A015-ADEF65E9AA1F}">
      <dsp:nvSpPr>
        <dsp:cNvPr id="0" name=""/>
        <dsp:cNvSpPr/>
      </dsp:nvSpPr>
      <dsp:spPr>
        <a:xfrm>
          <a:off x="2481463" y="2337447"/>
          <a:ext cx="1373777" cy="137377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GB" sz="2200" kern="1200" dirty="0">
              <a:solidFill>
                <a:schemeClr val="tx1"/>
              </a:solidFill>
              <a:latin typeface="Calibri" pitchFamily="34" charset="0"/>
              <a:cs typeface="Calibri" pitchFamily="34" charset="0"/>
            </a:rPr>
            <a:t>Why do people marry?</a:t>
          </a:r>
        </a:p>
      </dsp:txBody>
      <dsp:txXfrm>
        <a:off x="2682648" y="2538632"/>
        <a:ext cx="971407" cy="971407"/>
      </dsp:txXfrm>
    </dsp:sp>
    <dsp:sp modelId="{429008A8-35F9-4C5A-A23E-AA1F3508622E}">
      <dsp:nvSpPr>
        <dsp:cNvPr id="0" name=""/>
        <dsp:cNvSpPr/>
      </dsp:nvSpPr>
      <dsp:spPr>
        <a:xfrm rot="16200000">
          <a:off x="2687975" y="1837559"/>
          <a:ext cx="960752" cy="39023"/>
        </a:xfrm>
        <a:custGeom>
          <a:avLst/>
          <a:gdLst/>
          <a:ahLst/>
          <a:cxnLst/>
          <a:rect l="0" t="0" r="0" b="0"/>
          <a:pathLst>
            <a:path>
              <a:moveTo>
                <a:pt x="0" y="19511"/>
              </a:moveTo>
              <a:lnTo>
                <a:pt x="960752" y="1951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chemeClr val="tx1"/>
            </a:solidFill>
            <a:latin typeface="Calibri" pitchFamily="34" charset="0"/>
            <a:cs typeface="Calibri" pitchFamily="34" charset="0"/>
          </a:endParaRPr>
        </a:p>
      </dsp:txBody>
      <dsp:txXfrm>
        <a:off x="3144333" y="1833051"/>
        <a:ext cx="48037" cy="48037"/>
      </dsp:txXfrm>
    </dsp:sp>
    <dsp:sp modelId="{C68C6D4A-7231-4348-922B-8FAE0A9194B8}">
      <dsp:nvSpPr>
        <dsp:cNvPr id="0" name=""/>
        <dsp:cNvSpPr/>
      </dsp:nvSpPr>
      <dsp:spPr>
        <a:xfrm>
          <a:off x="2481463" y="2916"/>
          <a:ext cx="1373777" cy="1373777"/>
        </a:xfrm>
        <a:prstGeom prst="ellipse">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latin typeface="Calibri" pitchFamily="34" charset="0"/>
              <a:cs typeface="Calibri" pitchFamily="34" charset="0"/>
            </a:rPr>
            <a:t>Love </a:t>
          </a:r>
        </a:p>
      </dsp:txBody>
      <dsp:txXfrm>
        <a:off x="2682648" y="204101"/>
        <a:ext cx="971407" cy="971407"/>
      </dsp:txXfrm>
    </dsp:sp>
    <dsp:sp modelId="{BEB6F0B8-8054-403F-88D7-3D34CF8B949E}">
      <dsp:nvSpPr>
        <dsp:cNvPr id="0" name=""/>
        <dsp:cNvSpPr/>
      </dsp:nvSpPr>
      <dsp:spPr>
        <a:xfrm rot="18900000">
          <a:off x="3513356" y="2179443"/>
          <a:ext cx="960752" cy="39023"/>
        </a:xfrm>
        <a:custGeom>
          <a:avLst/>
          <a:gdLst/>
          <a:ahLst/>
          <a:cxnLst/>
          <a:rect l="0" t="0" r="0" b="0"/>
          <a:pathLst>
            <a:path>
              <a:moveTo>
                <a:pt x="0" y="19511"/>
              </a:moveTo>
              <a:lnTo>
                <a:pt x="960752" y="1951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chemeClr val="tx1"/>
            </a:solidFill>
            <a:latin typeface="Calibri" pitchFamily="34" charset="0"/>
            <a:cs typeface="Calibri" pitchFamily="34" charset="0"/>
          </a:endParaRPr>
        </a:p>
      </dsp:txBody>
      <dsp:txXfrm>
        <a:off x="3969714" y="2174936"/>
        <a:ext cx="48037" cy="48037"/>
      </dsp:txXfrm>
    </dsp:sp>
    <dsp:sp modelId="{D116AC5A-669B-4827-99F6-89983D69BEA5}">
      <dsp:nvSpPr>
        <dsp:cNvPr id="0" name=""/>
        <dsp:cNvSpPr/>
      </dsp:nvSpPr>
      <dsp:spPr>
        <a:xfrm>
          <a:off x="4132225" y="686684"/>
          <a:ext cx="1373777" cy="1373777"/>
        </a:xfrm>
        <a:prstGeom prst="ellipse">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latin typeface="Calibri" pitchFamily="34" charset="0"/>
              <a:cs typeface="Calibri" pitchFamily="34" charset="0"/>
            </a:rPr>
            <a:t>Religious duty</a:t>
          </a:r>
        </a:p>
      </dsp:txBody>
      <dsp:txXfrm>
        <a:off x="4333410" y="887869"/>
        <a:ext cx="971407" cy="971407"/>
      </dsp:txXfrm>
    </dsp:sp>
    <dsp:sp modelId="{570D1E50-A1FA-4247-B149-2B542AC7138B}">
      <dsp:nvSpPr>
        <dsp:cNvPr id="0" name=""/>
        <dsp:cNvSpPr/>
      </dsp:nvSpPr>
      <dsp:spPr>
        <a:xfrm>
          <a:off x="3855240" y="3004824"/>
          <a:ext cx="960752" cy="39023"/>
        </a:xfrm>
        <a:custGeom>
          <a:avLst/>
          <a:gdLst/>
          <a:ahLst/>
          <a:cxnLst/>
          <a:rect l="0" t="0" r="0" b="0"/>
          <a:pathLst>
            <a:path>
              <a:moveTo>
                <a:pt x="0" y="19511"/>
              </a:moveTo>
              <a:lnTo>
                <a:pt x="960752" y="1951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chemeClr val="tx1"/>
            </a:solidFill>
            <a:latin typeface="Calibri" pitchFamily="34" charset="0"/>
            <a:cs typeface="Calibri" pitchFamily="34" charset="0"/>
          </a:endParaRPr>
        </a:p>
      </dsp:txBody>
      <dsp:txXfrm>
        <a:off x="4311598" y="3000317"/>
        <a:ext cx="48037" cy="48037"/>
      </dsp:txXfrm>
    </dsp:sp>
    <dsp:sp modelId="{06797A93-1867-4446-8FAC-A1054ED0B4F9}">
      <dsp:nvSpPr>
        <dsp:cNvPr id="0" name=""/>
        <dsp:cNvSpPr/>
      </dsp:nvSpPr>
      <dsp:spPr>
        <a:xfrm>
          <a:off x="4815993" y="2337447"/>
          <a:ext cx="1373777" cy="1373777"/>
        </a:xfrm>
        <a:prstGeom prst="ellipse">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latin typeface="Calibri" pitchFamily="34" charset="0"/>
              <a:cs typeface="Calibri" pitchFamily="34" charset="0"/>
            </a:rPr>
            <a:t>Duty </a:t>
          </a:r>
        </a:p>
      </dsp:txBody>
      <dsp:txXfrm>
        <a:off x="5017178" y="2538632"/>
        <a:ext cx="971407" cy="971407"/>
      </dsp:txXfrm>
    </dsp:sp>
    <dsp:sp modelId="{1A092F61-C7E7-48BF-A932-721A5B60856D}">
      <dsp:nvSpPr>
        <dsp:cNvPr id="0" name=""/>
        <dsp:cNvSpPr/>
      </dsp:nvSpPr>
      <dsp:spPr>
        <a:xfrm rot="2700000">
          <a:off x="3513356" y="3830205"/>
          <a:ext cx="960752" cy="39023"/>
        </a:xfrm>
        <a:custGeom>
          <a:avLst/>
          <a:gdLst/>
          <a:ahLst/>
          <a:cxnLst/>
          <a:rect l="0" t="0" r="0" b="0"/>
          <a:pathLst>
            <a:path>
              <a:moveTo>
                <a:pt x="0" y="19511"/>
              </a:moveTo>
              <a:lnTo>
                <a:pt x="960752" y="1951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chemeClr val="tx1"/>
            </a:solidFill>
            <a:latin typeface="Calibri" pitchFamily="34" charset="0"/>
            <a:cs typeface="Calibri" pitchFamily="34" charset="0"/>
          </a:endParaRPr>
        </a:p>
      </dsp:txBody>
      <dsp:txXfrm>
        <a:off x="3969714" y="3825698"/>
        <a:ext cx="48037" cy="48037"/>
      </dsp:txXfrm>
    </dsp:sp>
    <dsp:sp modelId="{5528B8F0-7E75-4CBC-8F9C-A5464F120A55}">
      <dsp:nvSpPr>
        <dsp:cNvPr id="0" name=""/>
        <dsp:cNvSpPr/>
      </dsp:nvSpPr>
      <dsp:spPr>
        <a:xfrm>
          <a:off x="4132225" y="3988209"/>
          <a:ext cx="1373777" cy="1373777"/>
        </a:xfrm>
        <a:prstGeom prst="ellipse">
          <a:avLst/>
        </a:prstGeom>
        <a:gradFill rotWithShape="0">
          <a:gsLst>
            <a:gs pos="0">
              <a:schemeClr val="accent5">
                <a:hueOff val="0"/>
                <a:satOff val="0"/>
                <a:lumOff val="0"/>
                <a:alphaOff val="0"/>
                <a:tint val="100000"/>
                <a:shade val="100000"/>
                <a:satMod val="130000"/>
              </a:schemeClr>
            </a:gs>
            <a:gs pos="100000">
              <a:schemeClr val="accent5">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latin typeface="Calibri" pitchFamily="34" charset="0"/>
              <a:cs typeface="Calibri" pitchFamily="34" charset="0"/>
            </a:rPr>
            <a:t>Companionship </a:t>
          </a:r>
        </a:p>
      </dsp:txBody>
      <dsp:txXfrm>
        <a:off x="4333410" y="4189394"/>
        <a:ext cx="971407" cy="971407"/>
      </dsp:txXfrm>
    </dsp:sp>
    <dsp:sp modelId="{ED6BBC10-39DA-4F79-9B4B-E17D82C4A19E}">
      <dsp:nvSpPr>
        <dsp:cNvPr id="0" name=""/>
        <dsp:cNvSpPr/>
      </dsp:nvSpPr>
      <dsp:spPr>
        <a:xfrm rot="5400000">
          <a:off x="2687975" y="4172089"/>
          <a:ext cx="960752" cy="39023"/>
        </a:xfrm>
        <a:custGeom>
          <a:avLst/>
          <a:gdLst/>
          <a:ahLst/>
          <a:cxnLst/>
          <a:rect l="0" t="0" r="0" b="0"/>
          <a:pathLst>
            <a:path>
              <a:moveTo>
                <a:pt x="0" y="19511"/>
              </a:moveTo>
              <a:lnTo>
                <a:pt x="960752" y="1951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chemeClr val="tx1"/>
            </a:solidFill>
            <a:latin typeface="Calibri" pitchFamily="34" charset="0"/>
            <a:cs typeface="Calibri" pitchFamily="34" charset="0"/>
          </a:endParaRPr>
        </a:p>
      </dsp:txBody>
      <dsp:txXfrm>
        <a:off x="3144333" y="4167582"/>
        <a:ext cx="48037" cy="48037"/>
      </dsp:txXfrm>
    </dsp:sp>
    <dsp:sp modelId="{5E375218-BE4E-4C35-A507-FED3828C9C4D}">
      <dsp:nvSpPr>
        <dsp:cNvPr id="0" name=""/>
        <dsp:cNvSpPr/>
      </dsp:nvSpPr>
      <dsp:spPr>
        <a:xfrm>
          <a:off x="2481463" y="4671977"/>
          <a:ext cx="1373777" cy="1373777"/>
        </a:xfrm>
        <a:prstGeom prst="ellipse">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latin typeface="Calibri" pitchFamily="34" charset="0"/>
              <a:cs typeface="Calibri" pitchFamily="34" charset="0"/>
            </a:rPr>
            <a:t>Money </a:t>
          </a:r>
        </a:p>
      </dsp:txBody>
      <dsp:txXfrm>
        <a:off x="2682648" y="4873162"/>
        <a:ext cx="971407" cy="971407"/>
      </dsp:txXfrm>
    </dsp:sp>
    <dsp:sp modelId="{C1DEEC8B-FD83-4E45-A396-8458D086C35A}">
      <dsp:nvSpPr>
        <dsp:cNvPr id="0" name=""/>
        <dsp:cNvSpPr/>
      </dsp:nvSpPr>
      <dsp:spPr>
        <a:xfrm rot="8100000">
          <a:off x="1862594" y="3830205"/>
          <a:ext cx="960752" cy="39023"/>
        </a:xfrm>
        <a:custGeom>
          <a:avLst/>
          <a:gdLst/>
          <a:ahLst/>
          <a:cxnLst/>
          <a:rect l="0" t="0" r="0" b="0"/>
          <a:pathLst>
            <a:path>
              <a:moveTo>
                <a:pt x="0" y="19511"/>
              </a:moveTo>
              <a:lnTo>
                <a:pt x="960752" y="1951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chemeClr val="tx1"/>
            </a:solidFill>
            <a:latin typeface="Calibri" pitchFamily="34" charset="0"/>
            <a:cs typeface="Calibri" pitchFamily="34" charset="0"/>
          </a:endParaRPr>
        </a:p>
      </dsp:txBody>
      <dsp:txXfrm rot="10800000">
        <a:off x="2318952" y="3825698"/>
        <a:ext cx="48037" cy="48037"/>
      </dsp:txXfrm>
    </dsp:sp>
    <dsp:sp modelId="{02A26633-75DD-486A-B2E1-E25BB99FCEEF}">
      <dsp:nvSpPr>
        <dsp:cNvPr id="0" name=""/>
        <dsp:cNvSpPr/>
      </dsp:nvSpPr>
      <dsp:spPr>
        <a:xfrm>
          <a:off x="830700" y="3988209"/>
          <a:ext cx="1373777" cy="1373777"/>
        </a:xfrm>
        <a:prstGeom prst="ellipse">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latin typeface="Calibri" pitchFamily="34" charset="0"/>
              <a:cs typeface="Calibri" pitchFamily="34" charset="0"/>
            </a:rPr>
            <a:t>For sex</a:t>
          </a:r>
        </a:p>
      </dsp:txBody>
      <dsp:txXfrm>
        <a:off x="1031885" y="4189394"/>
        <a:ext cx="971407" cy="971407"/>
      </dsp:txXfrm>
    </dsp:sp>
    <dsp:sp modelId="{6D3607B3-EE9B-41F1-B6C3-A2D08060B6D6}">
      <dsp:nvSpPr>
        <dsp:cNvPr id="0" name=""/>
        <dsp:cNvSpPr/>
      </dsp:nvSpPr>
      <dsp:spPr>
        <a:xfrm rot="10800000">
          <a:off x="1520710" y="3004824"/>
          <a:ext cx="960752" cy="39023"/>
        </a:xfrm>
        <a:custGeom>
          <a:avLst/>
          <a:gdLst/>
          <a:ahLst/>
          <a:cxnLst/>
          <a:rect l="0" t="0" r="0" b="0"/>
          <a:pathLst>
            <a:path>
              <a:moveTo>
                <a:pt x="0" y="19511"/>
              </a:moveTo>
              <a:lnTo>
                <a:pt x="960752" y="1951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chemeClr val="tx1"/>
            </a:solidFill>
            <a:latin typeface="Calibri" pitchFamily="34" charset="0"/>
            <a:cs typeface="Calibri" pitchFamily="34" charset="0"/>
          </a:endParaRPr>
        </a:p>
      </dsp:txBody>
      <dsp:txXfrm rot="10800000">
        <a:off x="1977067" y="3000317"/>
        <a:ext cx="48037" cy="48037"/>
      </dsp:txXfrm>
    </dsp:sp>
    <dsp:sp modelId="{90264532-6989-48C5-8043-5C4CF98CD14D}">
      <dsp:nvSpPr>
        <dsp:cNvPr id="0" name=""/>
        <dsp:cNvSpPr/>
      </dsp:nvSpPr>
      <dsp:spPr>
        <a:xfrm>
          <a:off x="146932" y="2337447"/>
          <a:ext cx="1373777" cy="1373777"/>
        </a:xfrm>
        <a:prstGeom prst="ellipse">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latin typeface="Calibri" pitchFamily="34" charset="0"/>
              <a:cs typeface="Calibri" pitchFamily="34" charset="0"/>
            </a:rPr>
            <a:t>To legitimise a child</a:t>
          </a:r>
        </a:p>
      </dsp:txBody>
      <dsp:txXfrm>
        <a:off x="348117" y="2538632"/>
        <a:ext cx="971407" cy="971407"/>
      </dsp:txXfrm>
    </dsp:sp>
    <dsp:sp modelId="{36CEDE51-7CBB-419D-9968-F8B8EA459FDB}">
      <dsp:nvSpPr>
        <dsp:cNvPr id="0" name=""/>
        <dsp:cNvSpPr/>
      </dsp:nvSpPr>
      <dsp:spPr>
        <a:xfrm rot="13500000">
          <a:off x="1862594" y="2179443"/>
          <a:ext cx="960752" cy="39023"/>
        </a:xfrm>
        <a:custGeom>
          <a:avLst/>
          <a:gdLst/>
          <a:ahLst/>
          <a:cxnLst/>
          <a:rect l="0" t="0" r="0" b="0"/>
          <a:pathLst>
            <a:path>
              <a:moveTo>
                <a:pt x="0" y="19511"/>
              </a:moveTo>
              <a:lnTo>
                <a:pt x="960752" y="1951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solidFill>
              <a:schemeClr val="tx1"/>
            </a:solidFill>
            <a:latin typeface="Calibri" pitchFamily="34" charset="0"/>
            <a:cs typeface="Calibri" pitchFamily="34" charset="0"/>
          </a:endParaRPr>
        </a:p>
      </dsp:txBody>
      <dsp:txXfrm rot="10800000">
        <a:off x="2318952" y="2174936"/>
        <a:ext cx="48037" cy="48037"/>
      </dsp:txXfrm>
    </dsp:sp>
    <dsp:sp modelId="{1D4D8B45-8836-409D-B590-6802A47900CD}">
      <dsp:nvSpPr>
        <dsp:cNvPr id="0" name=""/>
        <dsp:cNvSpPr/>
      </dsp:nvSpPr>
      <dsp:spPr>
        <a:xfrm>
          <a:off x="830700" y="686684"/>
          <a:ext cx="1373777" cy="1373777"/>
        </a:xfrm>
        <a:prstGeom prst="ellipse">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solidFill>
                <a:schemeClr val="tx1"/>
              </a:solidFill>
              <a:latin typeface="Calibri" pitchFamily="34" charset="0"/>
              <a:cs typeface="Calibri" pitchFamily="34" charset="0"/>
            </a:rPr>
            <a:t>Family expectations</a:t>
          </a:r>
        </a:p>
      </dsp:txBody>
      <dsp:txXfrm>
        <a:off x="1031885" y="887869"/>
        <a:ext cx="971407" cy="9714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AF6F73-DA1B-4CD0-9E2D-BF336BC4AC4D}">
      <dsp:nvSpPr>
        <dsp:cNvPr id="0" name=""/>
        <dsp:cNvSpPr/>
      </dsp:nvSpPr>
      <dsp:spPr>
        <a:xfrm>
          <a:off x="0" y="124561"/>
          <a:ext cx="6552728" cy="6552728"/>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23E61E-57E0-4BB4-90DF-BDAE9E8486D9}">
      <dsp:nvSpPr>
        <dsp:cNvPr id="0" name=""/>
        <dsp:cNvSpPr/>
      </dsp:nvSpPr>
      <dsp:spPr>
        <a:xfrm>
          <a:off x="622509" y="747070"/>
          <a:ext cx="2555563" cy="2555563"/>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u="sng" kern="1200" dirty="0">
              <a:latin typeface="Calibri" pitchFamily="34" charset="0"/>
              <a:cs typeface="Calibri" pitchFamily="34" charset="0"/>
            </a:rPr>
            <a:t>Nuclear family- </a:t>
          </a:r>
          <a:r>
            <a:rPr lang="en-GB" sz="1800" kern="1200" dirty="0">
              <a:latin typeface="Calibri" pitchFamily="34" charset="0"/>
              <a:cs typeface="Calibri" pitchFamily="34" charset="0"/>
            </a:rPr>
            <a:t>this is basically mum and dad, plus the child(</a:t>
          </a:r>
          <a:r>
            <a:rPr lang="en-GB" sz="1800" kern="1200" dirty="0" err="1">
              <a:latin typeface="Calibri" pitchFamily="34" charset="0"/>
              <a:cs typeface="Calibri" pitchFamily="34" charset="0"/>
            </a:rPr>
            <a:t>ren</a:t>
          </a:r>
          <a:r>
            <a:rPr lang="en-GB" sz="1800" kern="1200" dirty="0">
              <a:latin typeface="Calibri" pitchFamily="34" charset="0"/>
              <a:cs typeface="Calibri" pitchFamily="34" charset="0"/>
            </a:rPr>
            <a:t>.) It is considered a normal family unit in the Western world. </a:t>
          </a:r>
        </a:p>
      </dsp:txBody>
      <dsp:txXfrm>
        <a:off x="747261" y="871822"/>
        <a:ext cx="2306059" cy="2306059"/>
      </dsp:txXfrm>
    </dsp:sp>
    <dsp:sp modelId="{87964EA4-9180-4E1D-902F-437B1037BF3C}">
      <dsp:nvSpPr>
        <dsp:cNvPr id="0" name=""/>
        <dsp:cNvSpPr/>
      </dsp:nvSpPr>
      <dsp:spPr>
        <a:xfrm>
          <a:off x="3374654" y="747070"/>
          <a:ext cx="2555563" cy="2555563"/>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u="sng" kern="1200" dirty="0">
              <a:latin typeface="Calibri" pitchFamily="34" charset="0"/>
              <a:cs typeface="Calibri" pitchFamily="34" charset="0"/>
            </a:rPr>
            <a:t>Extended family- </a:t>
          </a:r>
          <a:r>
            <a:rPr lang="en-GB" sz="1800" kern="1200" dirty="0">
              <a:latin typeface="Calibri" pitchFamily="34" charset="0"/>
              <a:cs typeface="Calibri" pitchFamily="34" charset="0"/>
            </a:rPr>
            <a:t>this is the nuclear family plus other relatives, usually grandparents, living with the family, but can also include cousins, uncles and aunts and so on.</a:t>
          </a:r>
        </a:p>
      </dsp:txBody>
      <dsp:txXfrm>
        <a:off x="3499406" y="871822"/>
        <a:ext cx="2306059" cy="2306059"/>
      </dsp:txXfrm>
    </dsp:sp>
    <dsp:sp modelId="{C2956B10-D721-4242-9667-7ACBA27BA8FC}">
      <dsp:nvSpPr>
        <dsp:cNvPr id="0" name=""/>
        <dsp:cNvSpPr/>
      </dsp:nvSpPr>
      <dsp:spPr>
        <a:xfrm>
          <a:off x="622509" y="3499216"/>
          <a:ext cx="2555563" cy="2555563"/>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u="sng" kern="1200" dirty="0">
              <a:latin typeface="Calibri" pitchFamily="34" charset="0"/>
              <a:cs typeface="Calibri" pitchFamily="34" charset="0"/>
            </a:rPr>
            <a:t>Single-parent family- </a:t>
          </a:r>
          <a:r>
            <a:rPr lang="en-GB" sz="1800" kern="1200" dirty="0">
              <a:latin typeface="Calibri" pitchFamily="34" charset="0"/>
              <a:cs typeface="Calibri" pitchFamily="34" charset="0"/>
            </a:rPr>
            <a:t>this is a family of either a mum or a dad, plus child(</a:t>
          </a:r>
          <a:r>
            <a:rPr lang="en-GB" sz="1800" kern="1200" dirty="0" err="1">
              <a:latin typeface="Calibri" pitchFamily="34" charset="0"/>
              <a:cs typeface="Calibri" pitchFamily="34" charset="0"/>
            </a:rPr>
            <a:t>ren</a:t>
          </a:r>
          <a:r>
            <a:rPr lang="en-GB" sz="1800" kern="1200" dirty="0">
              <a:latin typeface="Calibri" pitchFamily="34" charset="0"/>
              <a:cs typeface="Calibri" pitchFamily="34" charset="0"/>
            </a:rPr>
            <a:t>.) It is becoming more common to see this kind of family in the UK. </a:t>
          </a:r>
        </a:p>
      </dsp:txBody>
      <dsp:txXfrm>
        <a:off x="747261" y="3623968"/>
        <a:ext cx="2306059" cy="2306059"/>
      </dsp:txXfrm>
    </dsp:sp>
    <dsp:sp modelId="{541BEF02-46B6-4513-812D-CD8886BADFB4}">
      <dsp:nvSpPr>
        <dsp:cNvPr id="0" name=""/>
        <dsp:cNvSpPr/>
      </dsp:nvSpPr>
      <dsp:spPr>
        <a:xfrm>
          <a:off x="3374654" y="3499216"/>
          <a:ext cx="2555563" cy="2555563"/>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u="sng" kern="1200" dirty="0">
              <a:latin typeface="Calibri" pitchFamily="34" charset="0"/>
              <a:cs typeface="Calibri" pitchFamily="34" charset="0"/>
            </a:rPr>
            <a:t>Polygamy-</a:t>
          </a:r>
          <a:r>
            <a:rPr lang="en-GB" sz="1800" kern="1200" dirty="0">
              <a:latin typeface="Calibri" pitchFamily="34" charset="0"/>
              <a:cs typeface="Calibri" pitchFamily="34" charset="0"/>
            </a:rPr>
            <a:t> this is illegal in the UK. It is where a man has several wives, often having children with each. It is allowable under specific circumstance in the Islamic faith. </a:t>
          </a:r>
        </a:p>
      </dsp:txBody>
      <dsp:txXfrm>
        <a:off x="3499406" y="3623968"/>
        <a:ext cx="2306059" cy="23060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80118A-4A2A-4BA1-A388-986FFDDE01BC}">
      <dsp:nvSpPr>
        <dsp:cNvPr id="0" name=""/>
        <dsp:cNvSpPr/>
      </dsp:nvSpPr>
      <dsp:spPr>
        <a:xfrm>
          <a:off x="2392086" y="2073966"/>
          <a:ext cx="1480523" cy="1480523"/>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Why are some people prejudice (about gender)?</a:t>
          </a:r>
        </a:p>
      </dsp:txBody>
      <dsp:txXfrm>
        <a:off x="2608904" y="2290784"/>
        <a:ext cx="1046887" cy="1046887"/>
      </dsp:txXfrm>
    </dsp:sp>
    <dsp:sp modelId="{0766EE14-30F9-420F-A3A2-D0A20FF5B318}">
      <dsp:nvSpPr>
        <dsp:cNvPr id="0" name=""/>
        <dsp:cNvSpPr/>
      </dsp:nvSpPr>
      <dsp:spPr>
        <a:xfrm rot="16200000">
          <a:off x="2975792" y="1535750"/>
          <a:ext cx="313111" cy="503378"/>
        </a:xfrm>
        <a:prstGeom prst="rightArrow">
          <a:avLst>
            <a:gd name="adj1" fmla="val 60000"/>
            <a:gd name="adj2" fmla="val 5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3022759" y="1683393"/>
        <a:ext cx="219178" cy="302026"/>
      </dsp:txXfrm>
    </dsp:sp>
    <dsp:sp modelId="{AC3F9086-3804-4478-907B-C02586C32E37}">
      <dsp:nvSpPr>
        <dsp:cNvPr id="0" name=""/>
        <dsp:cNvSpPr/>
      </dsp:nvSpPr>
      <dsp:spPr>
        <a:xfrm>
          <a:off x="2392086" y="2665"/>
          <a:ext cx="1480523" cy="1480523"/>
        </a:xfrm>
        <a:prstGeom prst="ellips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The way they were brought up</a:t>
          </a:r>
        </a:p>
      </dsp:txBody>
      <dsp:txXfrm>
        <a:off x="2608904" y="219483"/>
        <a:ext cx="1046887" cy="1046887"/>
      </dsp:txXfrm>
    </dsp:sp>
    <dsp:sp modelId="{ADF7459A-5D33-4F03-B741-5C43307BA0FB}">
      <dsp:nvSpPr>
        <dsp:cNvPr id="0" name=""/>
        <dsp:cNvSpPr/>
      </dsp:nvSpPr>
      <dsp:spPr>
        <a:xfrm>
          <a:off x="4002580" y="2562538"/>
          <a:ext cx="313111" cy="503378"/>
        </a:xfrm>
        <a:prstGeom prst="rightArrow">
          <a:avLst>
            <a:gd name="adj1" fmla="val 60000"/>
            <a:gd name="adj2" fmla="val 5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4002580" y="2663214"/>
        <a:ext cx="219178" cy="302026"/>
      </dsp:txXfrm>
    </dsp:sp>
    <dsp:sp modelId="{0EC94CCA-AAFD-4B60-A47B-20C0347E3E39}">
      <dsp:nvSpPr>
        <dsp:cNvPr id="0" name=""/>
        <dsp:cNvSpPr/>
      </dsp:nvSpPr>
      <dsp:spPr>
        <a:xfrm>
          <a:off x="4463387" y="2073966"/>
          <a:ext cx="1480523" cy="1480523"/>
        </a:xfrm>
        <a:prstGeom prst="ellipse">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Tradition </a:t>
          </a:r>
        </a:p>
      </dsp:txBody>
      <dsp:txXfrm>
        <a:off x="4680205" y="2290784"/>
        <a:ext cx="1046887" cy="1046887"/>
      </dsp:txXfrm>
    </dsp:sp>
    <dsp:sp modelId="{5E84F5B4-0130-4DD0-918D-846E1F2A8DF7}">
      <dsp:nvSpPr>
        <dsp:cNvPr id="0" name=""/>
        <dsp:cNvSpPr/>
      </dsp:nvSpPr>
      <dsp:spPr>
        <a:xfrm rot="5400000">
          <a:off x="2975792" y="3589327"/>
          <a:ext cx="313111" cy="503378"/>
        </a:xfrm>
        <a:prstGeom prst="rightArrow">
          <a:avLst>
            <a:gd name="adj1" fmla="val 60000"/>
            <a:gd name="adj2" fmla="val 5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3022759" y="3643037"/>
        <a:ext cx="219178" cy="302026"/>
      </dsp:txXfrm>
    </dsp:sp>
    <dsp:sp modelId="{1A6B321C-BE93-43BE-A26D-196A75B10482}">
      <dsp:nvSpPr>
        <dsp:cNvPr id="0" name=""/>
        <dsp:cNvSpPr/>
      </dsp:nvSpPr>
      <dsp:spPr>
        <a:xfrm>
          <a:off x="2392086" y="4145267"/>
          <a:ext cx="1480523" cy="1480523"/>
        </a:xfrm>
        <a:prstGeom prst="ellipse">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An experience they had</a:t>
          </a:r>
        </a:p>
      </dsp:txBody>
      <dsp:txXfrm>
        <a:off x="2608904" y="4362085"/>
        <a:ext cx="1046887" cy="1046887"/>
      </dsp:txXfrm>
    </dsp:sp>
    <dsp:sp modelId="{0E7604E8-8725-4B3A-BC85-4D5FB80B6C94}">
      <dsp:nvSpPr>
        <dsp:cNvPr id="0" name=""/>
        <dsp:cNvSpPr/>
      </dsp:nvSpPr>
      <dsp:spPr>
        <a:xfrm rot="10800000">
          <a:off x="1949003" y="2562538"/>
          <a:ext cx="313111" cy="503378"/>
        </a:xfrm>
        <a:prstGeom prst="rightArrow">
          <a:avLst>
            <a:gd name="adj1" fmla="val 60000"/>
            <a:gd name="adj2" fmla="val 50000"/>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10800000">
        <a:off x="2042936" y="2663214"/>
        <a:ext cx="219178" cy="302026"/>
      </dsp:txXfrm>
    </dsp:sp>
    <dsp:sp modelId="{C8E917C7-D3EA-4B9A-BA10-423403554304}">
      <dsp:nvSpPr>
        <dsp:cNvPr id="0" name=""/>
        <dsp:cNvSpPr/>
      </dsp:nvSpPr>
      <dsp:spPr>
        <a:xfrm>
          <a:off x="320785" y="2073966"/>
          <a:ext cx="1480523" cy="1480523"/>
        </a:xfrm>
        <a:prstGeom prst="ellipse">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Ignorance</a:t>
          </a:r>
        </a:p>
      </dsp:txBody>
      <dsp:txXfrm>
        <a:off x="537603" y="2290784"/>
        <a:ext cx="1046887" cy="10468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D726B1-5F6A-47D6-AB60-F1F78E5A5B2D}">
      <dsp:nvSpPr>
        <dsp:cNvPr id="0" name=""/>
        <dsp:cNvSpPr/>
      </dsp:nvSpPr>
      <dsp:spPr>
        <a:xfrm>
          <a:off x="2192643" y="2839895"/>
          <a:ext cx="1879408" cy="1879408"/>
        </a:xfrm>
        <a:prstGeom prst="roundRect">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dsp:spPr>
      <dsp:style>
        <a:lnRef idx="1">
          <a:schemeClr val="dk1"/>
        </a:lnRef>
        <a:fillRef idx="2">
          <a:schemeClr val="dk1"/>
        </a:fillRef>
        <a:effectRef idx="1">
          <a:schemeClr val="dk1"/>
        </a:effectRef>
        <a:fontRef idx="minor">
          <a:schemeClr val="dk1"/>
        </a:fontRef>
      </dsp:style>
      <dsp:txBody>
        <a:bodyPr spcFirstLastPara="0" vert="horz" wrap="square" lIns="48260" tIns="48260" rIns="48260" bIns="48260" numCol="1" spcCol="1270" anchor="ctr" anchorCtr="0">
          <a:noAutofit/>
        </a:bodyPr>
        <a:lstStyle/>
        <a:p>
          <a:pPr marL="0" lvl="0" indent="0" algn="ctr" defTabSz="844550">
            <a:lnSpc>
              <a:spcPct val="90000"/>
            </a:lnSpc>
            <a:spcBef>
              <a:spcPct val="0"/>
            </a:spcBef>
            <a:spcAft>
              <a:spcPct val="35000"/>
            </a:spcAft>
            <a:buNone/>
          </a:pPr>
          <a:r>
            <a:rPr lang="en-GB" sz="1900" kern="1200" dirty="0">
              <a:latin typeface="Calibri" pitchFamily="34" charset="0"/>
              <a:cs typeface="Calibri" pitchFamily="34" charset="0"/>
            </a:rPr>
            <a:t>What is the effect of gender prejudice against women?</a:t>
          </a:r>
        </a:p>
      </dsp:txBody>
      <dsp:txXfrm>
        <a:off x="2284388" y="2931640"/>
        <a:ext cx="1695918" cy="1695918"/>
      </dsp:txXfrm>
    </dsp:sp>
    <dsp:sp modelId="{E102407C-5D23-421B-97A7-22118FC87195}">
      <dsp:nvSpPr>
        <dsp:cNvPr id="0" name=""/>
        <dsp:cNvSpPr/>
      </dsp:nvSpPr>
      <dsp:spPr>
        <a:xfrm rot="16200000">
          <a:off x="2601659" y="2309207"/>
          <a:ext cx="1061376" cy="0"/>
        </a:xfrm>
        <a:custGeom>
          <a:avLst/>
          <a:gdLst/>
          <a:ahLst/>
          <a:cxnLst/>
          <a:rect l="0" t="0" r="0" b="0"/>
          <a:pathLst>
            <a:path>
              <a:moveTo>
                <a:pt x="0" y="0"/>
              </a:moveTo>
              <a:lnTo>
                <a:pt x="1061376"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3CEA5D-FDD8-4024-8660-14A83E185231}">
      <dsp:nvSpPr>
        <dsp:cNvPr id="0" name=""/>
        <dsp:cNvSpPr/>
      </dsp:nvSpPr>
      <dsp:spPr>
        <a:xfrm>
          <a:off x="2502746" y="519315"/>
          <a:ext cx="1259203" cy="1259203"/>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666750">
            <a:lnSpc>
              <a:spcPct val="90000"/>
            </a:lnSpc>
            <a:spcBef>
              <a:spcPct val="0"/>
            </a:spcBef>
            <a:spcAft>
              <a:spcPct val="35000"/>
            </a:spcAft>
            <a:buNone/>
          </a:pPr>
          <a:r>
            <a:rPr lang="en-GB" sz="1500" kern="1200" dirty="0">
              <a:latin typeface="Calibri" pitchFamily="34" charset="0"/>
              <a:cs typeface="Calibri" pitchFamily="34" charset="0"/>
            </a:rPr>
            <a:t>Few opportunities</a:t>
          </a:r>
        </a:p>
      </dsp:txBody>
      <dsp:txXfrm>
        <a:off x="2564215" y="580784"/>
        <a:ext cx="1136265" cy="1136265"/>
      </dsp:txXfrm>
    </dsp:sp>
    <dsp:sp modelId="{D9C17B44-88AB-4919-B0B8-0454686ACB1D}">
      <dsp:nvSpPr>
        <dsp:cNvPr id="0" name=""/>
        <dsp:cNvSpPr/>
      </dsp:nvSpPr>
      <dsp:spPr>
        <a:xfrm rot="20520000">
          <a:off x="4048055" y="3322757"/>
          <a:ext cx="980616" cy="0"/>
        </a:xfrm>
        <a:custGeom>
          <a:avLst/>
          <a:gdLst/>
          <a:ahLst/>
          <a:cxnLst/>
          <a:rect l="0" t="0" r="0" b="0"/>
          <a:pathLst>
            <a:path>
              <a:moveTo>
                <a:pt x="0" y="0"/>
              </a:moveTo>
              <a:lnTo>
                <a:pt x="980616"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37C4C4-A834-452B-9395-96690B70A5B8}">
      <dsp:nvSpPr>
        <dsp:cNvPr id="0" name=""/>
        <dsp:cNvSpPr/>
      </dsp:nvSpPr>
      <dsp:spPr>
        <a:xfrm>
          <a:off x="5004674" y="2337072"/>
          <a:ext cx="1259203" cy="1259203"/>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260" tIns="48260" rIns="48260" bIns="48260" numCol="1" spcCol="1270" anchor="ctr" anchorCtr="0">
          <a:noAutofit/>
        </a:bodyPr>
        <a:lstStyle/>
        <a:p>
          <a:pPr marL="0" lvl="0" indent="0" algn="ctr" defTabSz="844550">
            <a:lnSpc>
              <a:spcPct val="90000"/>
            </a:lnSpc>
            <a:spcBef>
              <a:spcPct val="0"/>
            </a:spcBef>
            <a:spcAft>
              <a:spcPct val="35000"/>
            </a:spcAft>
            <a:buNone/>
          </a:pPr>
          <a:r>
            <a:rPr lang="en-GB" sz="1900" kern="1200" dirty="0">
              <a:latin typeface="Calibri" pitchFamily="34" charset="0"/>
              <a:cs typeface="Calibri" pitchFamily="34" charset="0"/>
            </a:rPr>
            <a:t>Treated negatively</a:t>
          </a:r>
        </a:p>
      </dsp:txBody>
      <dsp:txXfrm>
        <a:off x="5066143" y="2398541"/>
        <a:ext cx="1136265" cy="1136265"/>
      </dsp:txXfrm>
    </dsp:sp>
    <dsp:sp modelId="{170E4D89-B81B-4D59-839F-84687DCA9FC7}">
      <dsp:nvSpPr>
        <dsp:cNvPr id="0" name=""/>
        <dsp:cNvSpPr/>
      </dsp:nvSpPr>
      <dsp:spPr>
        <a:xfrm rot="3240000">
          <a:off x="3672680" y="4998784"/>
          <a:ext cx="690913" cy="0"/>
        </a:xfrm>
        <a:custGeom>
          <a:avLst/>
          <a:gdLst/>
          <a:ahLst/>
          <a:cxnLst/>
          <a:rect l="0" t="0" r="0" b="0"/>
          <a:pathLst>
            <a:path>
              <a:moveTo>
                <a:pt x="0" y="0"/>
              </a:moveTo>
              <a:lnTo>
                <a:pt x="690913"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D6B0DA-4236-4936-9EC1-DE1A800C244C}">
      <dsp:nvSpPr>
        <dsp:cNvPr id="0" name=""/>
        <dsp:cNvSpPr/>
      </dsp:nvSpPr>
      <dsp:spPr>
        <a:xfrm>
          <a:off x="4049022" y="5278265"/>
          <a:ext cx="1259203" cy="1259203"/>
        </a:xfrm>
        <a:prstGeom prst="round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Calibri" pitchFamily="34" charset="0"/>
              <a:cs typeface="Calibri" pitchFamily="34" charset="0"/>
            </a:rPr>
            <a:t>Makes women feel powerless</a:t>
          </a:r>
        </a:p>
      </dsp:txBody>
      <dsp:txXfrm>
        <a:off x="4110491" y="5339734"/>
        <a:ext cx="1136265" cy="1136265"/>
      </dsp:txXfrm>
    </dsp:sp>
    <dsp:sp modelId="{A06F08F8-124E-4BEE-AA4B-BEF40A107DA4}">
      <dsp:nvSpPr>
        <dsp:cNvPr id="0" name=""/>
        <dsp:cNvSpPr/>
      </dsp:nvSpPr>
      <dsp:spPr>
        <a:xfrm rot="7560000">
          <a:off x="1901101" y="4998784"/>
          <a:ext cx="690913" cy="0"/>
        </a:xfrm>
        <a:custGeom>
          <a:avLst/>
          <a:gdLst/>
          <a:ahLst/>
          <a:cxnLst/>
          <a:rect l="0" t="0" r="0" b="0"/>
          <a:pathLst>
            <a:path>
              <a:moveTo>
                <a:pt x="0" y="0"/>
              </a:moveTo>
              <a:lnTo>
                <a:pt x="690913"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3AA4CF-4C73-4839-85C9-188EE7FA1CD3}">
      <dsp:nvSpPr>
        <dsp:cNvPr id="0" name=""/>
        <dsp:cNvSpPr/>
      </dsp:nvSpPr>
      <dsp:spPr>
        <a:xfrm>
          <a:off x="956469" y="5278265"/>
          <a:ext cx="1259203" cy="1259203"/>
        </a:xfrm>
        <a:prstGeom prst="round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Calibri" pitchFamily="34" charset="0"/>
              <a:cs typeface="Calibri" pitchFamily="34" charset="0"/>
            </a:rPr>
            <a:t>Not allowed to have same freedom</a:t>
          </a:r>
        </a:p>
      </dsp:txBody>
      <dsp:txXfrm>
        <a:off x="1017938" y="5339734"/>
        <a:ext cx="1136265" cy="1136265"/>
      </dsp:txXfrm>
    </dsp:sp>
    <dsp:sp modelId="{2B6B14C1-0CA9-48C7-AB84-31170BD61FE0}">
      <dsp:nvSpPr>
        <dsp:cNvPr id="0" name=""/>
        <dsp:cNvSpPr/>
      </dsp:nvSpPr>
      <dsp:spPr>
        <a:xfrm rot="11880000">
          <a:off x="1236024" y="3322757"/>
          <a:ext cx="980616" cy="0"/>
        </a:xfrm>
        <a:custGeom>
          <a:avLst/>
          <a:gdLst/>
          <a:ahLst/>
          <a:cxnLst/>
          <a:rect l="0" t="0" r="0" b="0"/>
          <a:pathLst>
            <a:path>
              <a:moveTo>
                <a:pt x="0" y="0"/>
              </a:moveTo>
              <a:lnTo>
                <a:pt x="980616"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E31753-26AC-4845-878F-FCB376635C28}">
      <dsp:nvSpPr>
        <dsp:cNvPr id="0" name=""/>
        <dsp:cNvSpPr/>
      </dsp:nvSpPr>
      <dsp:spPr>
        <a:xfrm>
          <a:off x="817" y="2337072"/>
          <a:ext cx="1259203" cy="1259203"/>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Calibri" pitchFamily="34" charset="0"/>
              <a:cs typeface="Calibri" pitchFamily="34" charset="0"/>
            </a:rPr>
            <a:t>Not allowed to make own decisions</a:t>
          </a:r>
        </a:p>
      </dsp:txBody>
      <dsp:txXfrm>
        <a:off x="62286" y="2398541"/>
        <a:ext cx="1136265" cy="1136265"/>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dirty="0"/>
          </a:p>
        </p:txBody>
      </p:sp>
    </p:spTree>
    <p:extLst>
      <p:ext uri="{BB962C8B-B14F-4D97-AF65-F5344CB8AC3E}">
        <p14:creationId xmlns:p14="http://schemas.microsoft.com/office/powerpoint/2010/main" val="195142772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itchFamily="34" charset="0"/>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2" name="Shape 82"/>
          <p:cNvSpPr>
            <a:spLocks noGrp="1" noRot="1" noChangeAspect="1"/>
          </p:cNvSpPr>
          <p:nvPr>
            <p:ph type="sldImg" idx="2"/>
          </p:nvPr>
        </p:nvSpPr>
        <p:spPr>
          <a:xfrm>
            <a:off x="2143125" y="685800"/>
            <a:ext cx="257175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8" name="Shape 88"/>
          <p:cNvSpPr>
            <a:spLocks noGrp="1" noRot="1" noChangeAspect="1"/>
          </p:cNvSpPr>
          <p:nvPr>
            <p:ph type="sldImg" idx="2"/>
          </p:nvPr>
        </p:nvSpPr>
        <p:spPr>
          <a:xfrm>
            <a:off x="2143125" y="685800"/>
            <a:ext cx="257175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99" name="Shape 99"/>
          <p:cNvSpPr>
            <a:spLocks noGrp="1" noRot="1" noChangeAspect="1"/>
          </p:cNvSpPr>
          <p:nvPr>
            <p:ph type="sldImg" idx="2"/>
          </p:nvPr>
        </p:nvSpPr>
        <p:spPr>
          <a:xfrm>
            <a:off x="2143125" y="685800"/>
            <a:ext cx="257175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07" name="Shape 107"/>
          <p:cNvSpPr>
            <a:spLocks noGrp="1" noRot="1" noChangeAspect="1"/>
          </p:cNvSpPr>
          <p:nvPr>
            <p:ph type="sldImg" idx="2"/>
          </p:nvPr>
        </p:nvSpPr>
        <p:spPr>
          <a:xfrm>
            <a:off x="2143125" y="685800"/>
            <a:ext cx="257175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07" name="Shape 107"/>
          <p:cNvSpPr>
            <a:spLocks noGrp="1" noRot="1" noChangeAspect="1"/>
          </p:cNvSpPr>
          <p:nvPr>
            <p:ph type="sldImg" idx="2"/>
          </p:nvPr>
        </p:nvSpPr>
        <p:spPr>
          <a:xfrm>
            <a:off x="2143125" y="685800"/>
            <a:ext cx="257175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529894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1"/>
        <p:cNvGrpSpPr/>
        <p:nvPr/>
      </p:nvGrpSpPr>
      <p:grpSpPr>
        <a:xfrm>
          <a:off x="0" y="0"/>
          <a:ext cx="0" cy="0"/>
          <a:chOff x="0" y="0"/>
          <a:chExt cx="0" cy="0"/>
        </a:xfrm>
      </p:grpSpPr>
      <p:sp>
        <p:nvSpPr>
          <p:cNvPr id="12" name="Shape 12"/>
          <p:cNvSpPr txBox="1">
            <a:spLocks noGrp="1"/>
          </p:cNvSpPr>
          <p:nvPr>
            <p:ph type="ctrTitle"/>
          </p:nvPr>
        </p:nvSpPr>
        <p:spPr>
          <a:xfrm>
            <a:off x="514350" y="2840567"/>
            <a:ext cx="5829299" cy="1960032"/>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3" name="Shape 13"/>
          <p:cNvSpPr txBox="1">
            <a:spLocks noGrp="1"/>
          </p:cNvSpPr>
          <p:nvPr>
            <p:ph type="subTitle" idx="1"/>
          </p:nvPr>
        </p:nvSpPr>
        <p:spPr>
          <a:xfrm>
            <a:off x="1028700" y="5181600"/>
            <a:ext cx="4800600" cy="23368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342900" y="366184"/>
            <a:ext cx="6172199" cy="1524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0" name="Shape 70"/>
          <p:cNvSpPr txBox="1">
            <a:spLocks noGrp="1"/>
          </p:cNvSpPr>
          <p:nvPr>
            <p:ph type="body" idx="1"/>
          </p:nvPr>
        </p:nvSpPr>
        <p:spPr>
          <a:xfrm rot="5400000">
            <a:off x="411691" y="2064809"/>
            <a:ext cx="6034616" cy="6172199"/>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rot="5400000">
            <a:off x="1842558" y="3495676"/>
            <a:ext cx="7802033" cy="154304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6" name="Shape 76"/>
          <p:cNvSpPr txBox="1">
            <a:spLocks noGrp="1"/>
          </p:cNvSpPr>
          <p:nvPr>
            <p:ph type="body" idx="1"/>
          </p:nvPr>
        </p:nvSpPr>
        <p:spPr>
          <a:xfrm rot="5400000">
            <a:off x="-1300691" y="2009776"/>
            <a:ext cx="7802033" cy="451485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342900" y="366184"/>
            <a:ext cx="6172199" cy="1524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9" name="Shape 19"/>
          <p:cNvSpPr txBox="1">
            <a:spLocks noGrp="1"/>
          </p:cNvSpPr>
          <p:nvPr>
            <p:ph type="body" idx="1"/>
          </p:nvPr>
        </p:nvSpPr>
        <p:spPr>
          <a:xfrm>
            <a:off x="342900" y="2133600"/>
            <a:ext cx="6172199" cy="6034616"/>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2" name="Shape 22"/>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541735" y="5875867"/>
            <a:ext cx="5829299" cy="1816099"/>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5" name="Shape 25"/>
          <p:cNvSpPr txBox="1">
            <a:spLocks noGrp="1"/>
          </p:cNvSpPr>
          <p:nvPr>
            <p:ph type="body" idx="1"/>
          </p:nvPr>
        </p:nvSpPr>
        <p:spPr>
          <a:xfrm>
            <a:off x="541735" y="3875617"/>
            <a:ext cx="5829299" cy="2000248"/>
          </a:xfrm>
          <a:prstGeom prst="rect">
            <a:avLst/>
          </a:prstGeom>
          <a:noFill/>
          <a:ln>
            <a:noFill/>
          </a:ln>
        </p:spPr>
        <p:txBody>
          <a:bodyPr lIns="91425" tIns="91425" rIns="91425" bIns="91425" anchor="b" anchorCtr="0"/>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26" name="Shape 26"/>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8" name="Shape 28"/>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342900" y="366184"/>
            <a:ext cx="6172199" cy="1524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1" name="Shape 31"/>
          <p:cNvSpPr txBox="1">
            <a:spLocks noGrp="1"/>
          </p:cNvSpPr>
          <p:nvPr>
            <p:ph type="body" idx="1"/>
          </p:nvPr>
        </p:nvSpPr>
        <p:spPr>
          <a:xfrm>
            <a:off x="342900" y="2133600"/>
            <a:ext cx="3028949" cy="6034616"/>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body" idx="2"/>
          </p:nvPr>
        </p:nvSpPr>
        <p:spPr>
          <a:xfrm>
            <a:off x="3486150" y="2133600"/>
            <a:ext cx="3028949" cy="6034616"/>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342900" y="366184"/>
            <a:ext cx="6172199" cy="1524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8" name="Shape 38"/>
          <p:cNvSpPr txBox="1">
            <a:spLocks noGrp="1"/>
          </p:cNvSpPr>
          <p:nvPr>
            <p:ph type="body" idx="1"/>
          </p:nvPr>
        </p:nvSpPr>
        <p:spPr>
          <a:xfrm>
            <a:off x="342900" y="2046816"/>
            <a:ext cx="3030140" cy="853015"/>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body" idx="2"/>
          </p:nvPr>
        </p:nvSpPr>
        <p:spPr>
          <a:xfrm>
            <a:off x="342900" y="2899833"/>
            <a:ext cx="3030140" cy="5268383"/>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body" idx="3"/>
          </p:nvPr>
        </p:nvSpPr>
        <p:spPr>
          <a:xfrm>
            <a:off x="3483769" y="2046816"/>
            <a:ext cx="3031331" cy="853015"/>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body" idx="4"/>
          </p:nvPr>
        </p:nvSpPr>
        <p:spPr>
          <a:xfrm>
            <a:off x="3483769" y="2899833"/>
            <a:ext cx="3031331" cy="5268383"/>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342900" y="366184"/>
            <a:ext cx="6172199" cy="1524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7" name="Shape 47"/>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0"/>
        <p:cNvGrpSpPr/>
        <p:nvPr/>
      </p:nvGrpSpPr>
      <p:grpSpPr>
        <a:xfrm>
          <a:off x="0" y="0"/>
          <a:ext cx="0" cy="0"/>
          <a:chOff x="0" y="0"/>
          <a:chExt cx="0" cy="0"/>
        </a:xfrm>
      </p:grpSpPr>
      <p:sp>
        <p:nvSpPr>
          <p:cNvPr id="51" name="Shape 51"/>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342900" y="364066"/>
            <a:ext cx="2256235" cy="1549400"/>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6" name="Shape 56"/>
          <p:cNvSpPr txBox="1">
            <a:spLocks noGrp="1"/>
          </p:cNvSpPr>
          <p:nvPr>
            <p:ph type="body" idx="1"/>
          </p:nvPr>
        </p:nvSpPr>
        <p:spPr>
          <a:xfrm>
            <a:off x="2681286" y="364066"/>
            <a:ext cx="3833812" cy="7804151"/>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body" idx="2"/>
          </p:nvPr>
        </p:nvSpPr>
        <p:spPr>
          <a:xfrm>
            <a:off x="342900" y="1913466"/>
            <a:ext cx="2256235" cy="6254751"/>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1344216" y="6400800"/>
            <a:ext cx="4114800" cy="755650"/>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3" name="Shape 63"/>
          <p:cNvSpPr>
            <a:spLocks noGrp="1"/>
          </p:cNvSpPr>
          <p:nvPr>
            <p:ph type="pic" idx="2"/>
          </p:nvPr>
        </p:nvSpPr>
        <p:spPr>
          <a:xfrm>
            <a:off x="1344216" y="817033"/>
            <a:ext cx="4114800" cy="5486399"/>
          </a:xfrm>
          <a:prstGeom prst="rect">
            <a:avLst/>
          </a:prstGeom>
          <a:noFill/>
          <a:ln>
            <a:noFill/>
          </a:ln>
        </p:spPr>
        <p:txBody>
          <a:bodyPr lIns="91425" tIns="91425" rIns="91425" bIns="91425" anchor="t" anchorCtr="0"/>
          <a:lstStyle>
            <a:lvl1pPr marL="0" marR="0" lvl="0" indent="0" algn="l" rtl="0">
              <a:spcBef>
                <a:spcPts val="64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body" idx="1"/>
          </p:nvPr>
        </p:nvSpPr>
        <p:spPr>
          <a:xfrm>
            <a:off x="1344216" y="7156450"/>
            <a:ext cx="4114800" cy="1073148"/>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42900" y="366184"/>
            <a:ext cx="6172199" cy="1524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342900" y="2133600"/>
            <a:ext cx="6172199" cy="6034616"/>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342900" y="8475134"/>
            <a:ext cx="1600199" cy="486833"/>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2343150" y="8475134"/>
            <a:ext cx="2171700" cy="486833"/>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4914900" y="8475134"/>
            <a:ext cx="1600199" cy="486833"/>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GB" sz="1200" b="0" i="0" u="none" strike="noStrike" cap="none">
                <a:solidFill>
                  <a:srgbClr val="888888"/>
                </a:solidFill>
                <a:latin typeface="Calibri"/>
                <a:ea typeface="Calibri"/>
                <a:cs typeface="Calibri"/>
                <a:sym typeface="Calibri"/>
              </a:rPr>
              <a:t>‹#›</a:t>
            </a:fld>
            <a:endParaRPr lang="en-GB" sz="1200" b="0" i="0" u="none" strike="noStrike" cap="none">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Shape 85"/>
          <p:cNvSpPr txBox="1">
            <a:spLocks noGrp="1"/>
          </p:cNvSpPr>
          <p:nvPr>
            <p:ph type="subTitle" idx="1"/>
          </p:nvPr>
        </p:nvSpPr>
        <p:spPr>
          <a:xfrm>
            <a:off x="1308770" y="8028384"/>
            <a:ext cx="4800600" cy="830560"/>
          </a:xfrm>
          <a:prstGeom prst="rect">
            <a:avLst/>
          </a:prstGeom>
          <a:ln w="57150"/>
        </p:spPr>
        <p:style>
          <a:lnRef idx="2">
            <a:schemeClr val="dk1"/>
          </a:lnRef>
          <a:fillRef idx="1">
            <a:schemeClr val="lt1"/>
          </a:fillRef>
          <a:effectRef idx="0">
            <a:schemeClr val="dk1"/>
          </a:effectRef>
          <a:fontRef idx="minor">
            <a:schemeClr val="dk1"/>
          </a:fontRef>
        </p:style>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GB" sz="2800" b="1" dirty="0">
                <a:solidFill>
                  <a:schemeClr val="tx1"/>
                </a:solidFill>
              </a:rPr>
              <a:t>GCSE AQA Religious Studies A</a:t>
            </a:r>
            <a:endParaRPr sz="2800" b="1" i="0" u="none" strike="noStrike" cap="none" dirty="0">
              <a:solidFill>
                <a:schemeClr val="tx1"/>
              </a:solidFill>
              <a:sym typeface="Calibri"/>
            </a:endParaRPr>
          </a:p>
        </p:txBody>
      </p:sp>
      <p:sp>
        <p:nvSpPr>
          <p:cNvPr id="2" name="Rectangle 1"/>
          <p:cNvSpPr/>
          <p:nvPr/>
        </p:nvSpPr>
        <p:spPr>
          <a:xfrm>
            <a:off x="1340768" y="27484"/>
            <a:ext cx="4209807" cy="2585323"/>
          </a:xfrm>
          <a:prstGeom prst="rect">
            <a:avLst/>
          </a:prstGeom>
          <a:ln w="57150"/>
        </p:spPr>
        <p:style>
          <a:lnRef idx="2">
            <a:schemeClr val="accent4"/>
          </a:lnRef>
          <a:fillRef idx="1">
            <a:schemeClr val="lt1"/>
          </a:fillRef>
          <a:effectRef idx="0">
            <a:schemeClr val="accent4"/>
          </a:effectRef>
          <a:fontRef idx="minor">
            <a:schemeClr val="dk1"/>
          </a:fontRef>
        </p:style>
        <p:txBody>
          <a:bodyPr wrap="none" lIns="91440" tIns="45720" rIns="91440" bIns="45720">
            <a:spAutoFit/>
          </a:bodyPr>
          <a:lstStyle/>
          <a:p>
            <a:pPr algn="ctr"/>
            <a:r>
              <a:rPr lang="en-GB" sz="5400" b="1" i="0" u="sng" strike="noStrike"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alibri"/>
                <a:ea typeface="Calibri"/>
                <a:cs typeface="Calibri"/>
                <a:sym typeface="Calibri"/>
              </a:rPr>
              <a:t>Theme A: </a:t>
            </a:r>
          </a:p>
          <a:p>
            <a:pPr algn="ctr"/>
            <a:r>
              <a:rPr lang="en-GB" sz="5400" b="1" i="0" u="sng" strike="noStrike"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alibri"/>
                <a:ea typeface="Calibri"/>
                <a:cs typeface="Calibri"/>
                <a:sym typeface="Calibri"/>
              </a:rPr>
              <a:t>Relationships </a:t>
            </a:r>
          </a:p>
          <a:p>
            <a:pPr algn="ctr"/>
            <a:r>
              <a:rPr lang="en-GB" sz="5400" b="1" i="0" u="sng" strike="noStrike"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alibri"/>
                <a:ea typeface="Calibri"/>
                <a:cs typeface="Calibri"/>
                <a:sym typeface="Calibri"/>
              </a:rPr>
              <a:t>&amp; Families </a:t>
            </a:r>
            <a:endParaRPr lang="en-GB"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4" name="Picture 3"/>
          <p:cNvPicPr>
            <a:picLocks noChangeAspect="1"/>
          </p:cNvPicPr>
          <p:nvPr/>
        </p:nvPicPr>
        <p:blipFill>
          <a:blip r:embed="rId3"/>
          <a:stretch>
            <a:fillRect/>
          </a:stretch>
        </p:blipFill>
        <p:spPr>
          <a:xfrm>
            <a:off x="1731385" y="3275856"/>
            <a:ext cx="3428571" cy="3733333"/>
          </a:xfrm>
          <a:prstGeom prst="rect">
            <a:avLst/>
          </a:prstGeom>
        </p:spPr>
      </p:pic>
      <p:sp>
        <p:nvSpPr>
          <p:cNvPr id="5" name="Shape 85">
            <a:extLst>
              <a:ext uri="{FF2B5EF4-FFF2-40B4-BE49-F238E27FC236}">
                <a16:creationId xmlns:a16="http://schemas.microsoft.com/office/drawing/2014/main" id="{474CE199-B6F3-4AAB-805D-47B229DD207B}"/>
              </a:ext>
            </a:extLst>
          </p:cNvPr>
          <p:cNvSpPr txBox="1">
            <a:spLocks/>
          </p:cNvSpPr>
          <p:nvPr/>
        </p:nvSpPr>
        <p:spPr>
          <a:xfrm>
            <a:off x="1299626" y="7079074"/>
            <a:ext cx="4800600" cy="830560"/>
          </a:xfrm>
          <a:prstGeom prst="rect">
            <a:avLst/>
          </a:prstGeom>
          <a:ln w="57150" cap="flat" cmpd="sng" algn="ctr">
            <a:solidFill>
              <a:schemeClr val="dk1"/>
            </a:solidFill>
            <a:prstDash val="solid"/>
          </a:ln>
        </p:spPr>
        <p:style>
          <a:lnRef idx="2">
            <a:schemeClr val="dk1"/>
          </a:lnRef>
          <a:fillRef idx="1">
            <a:schemeClr val="lt1"/>
          </a:fillRef>
          <a:effectRef idx="0">
            <a:schemeClr val="dk1"/>
          </a:effectRef>
          <a:fontRef idx="minor">
            <a:schemeClr val="dk1"/>
          </a:fontRef>
        </p:style>
        <p:txBody>
          <a:bodyPr lIns="91425" tIns="45700" rIns="91425" bIns="45700" anchor="t" anchorCtr="0">
            <a:noAutofit/>
          </a:bodyPr>
          <a:lstStyle>
            <a:defPPr marR="0" lvl="0" algn="l" rtl="0">
              <a:lnSpc>
                <a:spcPct val="100000"/>
              </a:lnSpc>
              <a:spcBef>
                <a:spcPts val="0"/>
              </a:spcBef>
              <a:spcAft>
                <a:spcPts val="0"/>
              </a:spcAft>
            </a:defPPr>
            <a:lvl1pPr marL="0" marR="0" lvl="0" indent="0" algn="ctr" rtl="0">
              <a:lnSpc>
                <a:spcPct val="100000"/>
              </a:lnSpc>
              <a:spcBef>
                <a:spcPts val="640"/>
              </a:spcBef>
              <a:spcAft>
                <a:spcPts val="0"/>
              </a:spcAft>
              <a:buClr>
                <a:srgbClr val="888888"/>
              </a:buClr>
              <a:buSzPct val="100000"/>
              <a:buFont typeface="Arial"/>
              <a:buNone/>
              <a:defRPr sz="3200" b="0" i="0" u="none" strike="noStrike" cap="none">
                <a:solidFill>
                  <a:srgbClr val="888888"/>
                </a:solidFill>
                <a:latin typeface="Calibri"/>
                <a:ea typeface="Calibri"/>
                <a:cs typeface="Calibri"/>
                <a:sym typeface="Calibri"/>
              </a:defRPr>
            </a:lvl1pPr>
            <a:lvl2pPr marL="457200" marR="0" lvl="1" indent="0" algn="ctr" rtl="0">
              <a:lnSpc>
                <a:spcPct val="100000"/>
              </a:lnSpc>
              <a:spcBef>
                <a:spcPts val="560"/>
              </a:spcBef>
              <a:spcAft>
                <a:spcPts val="0"/>
              </a:spcAft>
              <a:buClr>
                <a:srgbClr val="888888"/>
              </a:buClr>
              <a:buSzPct val="100000"/>
              <a:buFont typeface="Arial"/>
              <a:buNone/>
              <a:defRPr sz="2800" b="0" i="0" u="none" strike="noStrike" cap="none">
                <a:solidFill>
                  <a:srgbClr val="888888"/>
                </a:solidFill>
                <a:latin typeface="Calibri"/>
                <a:ea typeface="Calibri"/>
                <a:cs typeface="Calibri"/>
                <a:sym typeface="Calibri"/>
              </a:defRPr>
            </a:lvl2pPr>
            <a:lvl3pPr marL="914400" marR="0" lvl="2" indent="0" algn="ctr" rtl="0">
              <a:lnSpc>
                <a:spcPct val="100000"/>
              </a:lnSpc>
              <a:spcBef>
                <a:spcPts val="480"/>
              </a:spcBef>
              <a:spcAft>
                <a:spcPts val="0"/>
              </a:spcAft>
              <a:buClr>
                <a:srgbClr val="888888"/>
              </a:buClr>
              <a:buSzPct val="100000"/>
              <a:buFont typeface="Arial"/>
              <a:buNone/>
              <a:defRPr sz="2400" b="0" i="0" u="none" strike="noStrike" cap="none">
                <a:solidFill>
                  <a:srgbClr val="888888"/>
                </a:solidFill>
                <a:latin typeface="Calibri"/>
                <a:ea typeface="Calibri"/>
                <a:cs typeface="Calibri"/>
                <a:sym typeface="Calibri"/>
              </a:defRPr>
            </a:lvl3pPr>
            <a:lvl4pPr marL="1371600" marR="0" lvl="3" indent="0" algn="ctr" rtl="0">
              <a:lnSpc>
                <a:spcPct val="100000"/>
              </a:lnSpc>
              <a:spcBef>
                <a:spcPts val="400"/>
              </a:spcBef>
              <a:spcAft>
                <a:spcPts val="0"/>
              </a:spcAft>
              <a:buClr>
                <a:srgbClr val="888888"/>
              </a:buClr>
              <a:buSzPct val="100000"/>
              <a:buFont typeface="Arial"/>
              <a:buNone/>
              <a:defRPr sz="2000" b="0" i="0" u="none" strike="noStrike" cap="none">
                <a:solidFill>
                  <a:srgbClr val="888888"/>
                </a:solidFill>
                <a:latin typeface="Calibri"/>
                <a:ea typeface="Calibri"/>
                <a:cs typeface="Calibri"/>
                <a:sym typeface="Calibri"/>
              </a:defRPr>
            </a:lvl4pPr>
            <a:lvl5pPr marL="1828800" marR="0" lvl="4" indent="0" algn="ctr" rtl="0">
              <a:lnSpc>
                <a:spcPct val="100000"/>
              </a:lnSpc>
              <a:spcBef>
                <a:spcPts val="400"/>
              </a:spcBef>
              <a:spcAft>
                <a:spcPts val="0"/>
              </a:spcAft>
              <a:buClr>
                <a:srgbClr val="888888"/>
              </a:buClr>
              <a:buSzPct val="100000"/>
              <a:buFont typeface="Arial"/>
              <a:buNone/>
              <a:defRPr sz="2000" b="0" i="0" u="none" strike="noStrike" cap="none">
                <a:solidFill>
                  <a:srgbClr val="888888"/>
                </a:solidFill>
                <a:latin typeface="Calibri"/>
                <a:ea typeface="Calibri"/>
                <a:cs typeface="Calibri"/>
                <a:sym typeface="Calibri"/>
              </a:defRPr>
            </a:lvl5pPr>
            <a:lvl6pPr marL="2286000" marR="0" lvl="5" indent="0" algn="ctr" rtl="0">
              <a:lnSpc>
                <a:spcPct val="100000"/>
              </a:lnSpc>
              <a:spcBef>
                <a:spcPts val="400"/>
              </a:spcBef>
              <a:spcAft>
                <a:spcPts val="0"/>
              </a:spcAft>
              <a:buClr>
                <a:srgbClr val="888888"/>
              </a:buClr>
              <a:buSzPct val="100000"/>
              <a:buFont typeface="Arial"/>
              <a:buNone/>
              <a:defRPr sz="2000" b="0" i="0" u="none" strike="noStrike" cap="none">
                <a:solidFill>
                  <a:srgbClr val="888888"/>
                </a:solidFill>
                <a:latin typeface="Calibri"/>
                <a:ea typeface="Calibri"/>
                <a:cs typeface="Calibri"/>
                <a:sym typeface="Calibri"/>
              </a:defRPr>
            </a:lvl6pPr>
            <a:lvl7pPr marL="2743200" marR="0" lvl="6" indent="0" algn="ctr" rtl="0">
              <a:lnSpc>
                <a:spcPct val="100000"/>
              </a:lnSpc>
              <a:spcBef>
                <a:spcPts val="400"/>
              </a:spcBef>
              <a:spcAft>
                <a:spcPts val="0"/>
              </a:spcAft>
              <a:buClr>
                <a:srgbClr val="888888"/>
              </a:buClr>
              <a:buSzPct val="100000"/>
              <a:buFont typeface="Arial"/>
              <a:buNone/>
              <a:defRPr sz="2000" b="0" i="0" u="none" strike="noStrike" cap="none">
                <a:solidFill>
                  <a:srgbClr val="888888"/>
                </a:solidFill>
                <a:latin typeface="Calibri"/>
                <a:ea typeface="Calibri"/>
                <a:cs typeface="Calibri"/>
                <a:sym typeface="Calibri"/>
              </a:defRPr>
            </a:lvl7pPr>
            <a:lvl8pPr marL="3200400" marR="0" lvl="7" indent="0" algn="ctr" rtl="0">
              <a:lnSpc>
                <a:spcPct val="100000"/>
              </a:lnSpc>
              <a:spcBef>
                <a:spcPts val="400"/>
              </a:spcBef>
              <a:spcAft>
                <a:spcPts val="0"/>
              </a:spcAft>
              <a:buClr>
                <a:srgbClr val="888888"/>
              </a:buClr>
              <a:buSzPct val="100000"/>
              <a:buFont typeface="Arial"/>
              <a:buNone/>
              <a:defRPr sz="2000" b="0" i="0" u="none" strike="noStrike" cap="none">
                <a:solidFill>
                  <a:srgbClr val="888888"/>
                </a:solidFill>
                <a:latin typeface="Calibri"/>
                <a:ea typeface="Calibri"/>
                <a:cs typeface="Calibri"/>
                <a:sym typeface="Calibri"/>
              </a:defRPr>
            </a:lvl8pPr>
            <a:lvl9pPr marL="3657600" marR="0" lvl="8" indent="0" algn="ctr" rtl="0">
              <a:lnSpc>
                <a:spcPct val="100000"/>
              </a:lnSpc>
              <a:spcBef>
                <a:spcPts val="400"/>
              </a:spcBef>
              <a:spcAft>
                <a:spcPts val="0"/>
              </a:spcAft>
              <a:buClr>
                <a:srgbClr val="888888"/>
              </a:buClr>
              <a:buSzPct val="100000"/>
              <a:buFont typeface="Arial"/>
              <a:buNone/>
              <a:defRPr sz="2000" b="0" i="0" u="none" strike="noStrike" cap="none">
                <a:solidFill>
                  <a:srgbClr val="888888"/>
                </a:solidFill>
                <a:latin typeface="Calibri"/>
                <a:ea typeface="Calibri"/>
                <a:cs typeface="Calibri"/>
                <a:sym typeface="Calibri"/>
              </a:defRPr>
            </a:lvl9pPr>
          </a:lstStyle>
          <a:p>
            <a:pPr>
              <a:spcBef>
                <a:spcPts val="0"/>
              </a:spcBef>
              <a:buSzPct val="25000"/>
            </a:pPr>
            <a:r>
              <a:rPr lang="en-GB" sz="2800" b="1" dirty="0">
                <a:solidFill>
                  <a:schemeClr val="tx1"/>
                </a:solidFill>
              </a:rPr>
              <a:t>Name……………………………..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60648" y="179512"/>
            <a:ext cx="6172199" cy="5328592"/>
          </a:xfrm>
        </p:spPr>
        <p:style>
          <a:lnRef idx="1">
            <a:schemeClr val="accent2"/>
          </a:lnRef>
          <a:fillRef idx="2">
            <a:schemeClr val="accent2"/>
          </a:fillRef>
          <a:effectRef idx="1">
            <a:schemeClr val="accent2"/>
          </a:effectRef>
          <a:fontRef idx="minor">
            <a:schemeClr val="dk1"/>
          </a:fontRef>
        </p:style>
        <p:txBody>
          <a:bodyPr/>
          <a:lstStyle/>
          <a:p>
            <a:pPr marL="203200" indent="0">
              <a:buNone/>
            </a:pPr>
            <a:r>
              <a:rPr lang="en-GB" sz="2000" b="1" u="sng" dirty="0">
                <a:latin typeface="Calibri" pitchFamily="34" charset="0"/>
                <a:cs typeface="Calibri" pitchFamily="34" charset="0"/>
              </a:rPr>
              <a:t>Buddhist weddings</a:t>
            </a:r>
          </a:p>
          <a:p>
            <a:r>
              <a:rPr lang="en-GB" sz="2000" dirty="0">
                <a:latin typeface="Calibri" pitchFamily="34" charset="0"/>
                <a:cs typeface="Calibri" pitchFamily="34" charset="0"/>
              </a:rPr>
              <a:t>Buddhism does not have a set ceremony for marriage. So the ceremonies are completely non-religious.</a:t>
            </a:r>
          </a:p>
          <a:p>
            <a:r>
              <a:rPr lang="en-GB" sz="2000" dirty="0">
                <a:latin typeface="Calibri" pitchFamily="34" charset="0"/>
                <a:cs typeface="Calibri" pitchFamily="34" charset="0"/>
              </a:rPr>
              <a:t>A couple will visit a monk to have their fortunes read and a lucky date is decided for the date of their wedding. </a:t>
            </a:r>
          </a:p>
          <a:p>
            <a:r>
              <a:rPr lang="en-GB" sz="2000" dirty="0">
                <a:latin typeface="Calibri" pitchFamily="34" charset="0"/>
                <a:cs typeface="Calibri" pitchFamily="34" charset="0"/>
              </a:rPr>
              <a:t>Buddhists will follow the local customs of their country for marriage. This may include registering their marriage officially. </a:t>
            </a:r>
          </a:p>
          <a:p>
            <a:r>
              <a:rPr lang="en-GB" sz="2000" dirty="0">
                <a:latin typeface="Calibri" pitchFamily="34" charset="0"/>
                <a:cs typeface="Calibri" pitchFamily="34" charset="0"/>
              </a:rPr>
              <a:t>Later the couple might visit a monastery or temple to invite a monk to bless their marriage. He does this by reciting Buddhist scripture and verses. He also gives them advice about being a married Buddhist,</a:t>
            </a:r>
          </a:p>
          <a:p>
            <a:r>
              <a:rPr lang="en-GB" sz="2000" dirty="0">
                <a:latin typeface="Calibri" pitchFamily="34" charset="0"/>
                <a:cs typeface="Calibri" pitchFamily="34" charset="0"/>
              </a:rPr>
              <a:t>The couple might then invite the monk to a feast, as a sign of their thanks for him blessing his marriage. </a:t>
            </a:r>
          </a:p>
        </p:txBody>
      </p:sp>
      <p:sp>
        <p:nvSpPr>
          <p:cNvPr id="2" name="Rectangle 1"/>
          <p:cNvSpPr/>
          <p:nvPr/>
        </p:nvSpPr>
        <p:spPr>
          <a:xfrm>
            <a:off x="2426093" y="5580112"/>
            <a:ext cx="3914853" cy="923330"/>
          </a:xfrm>
          <a:prstGeom prst="rect">
            <a:avLst/>
          </a:prstGeom>
          <a:noFill/>
        </p:spPr>
        <p:txBody>
          <a:bodyPr wrap="none" lIns="91440" tIns="45720" rIns="91440" bIns="45720">
            <a:spAutoFit/>
          </a:bodyPr>
          <a:lstStyle/>
          <a:p>
            <a:pPr algn="ctr"/>
            <a:r>
              <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pitchFamily="34" charset="0"/>
                <a:cs typeface="calibri" pitchFamily="34" charset="0"/>
              </a:rPr>
              <a:t>Cohabitation</a:t>
            </a:r>
          </a:p>
        </p:txBody>
      </p:sp>
      <p:sp>
        <p:nvSpPr>
          <p:cNvPr id="5" name="Horizontal Scroll 4"/>
          <p:cNvSpPr/>
          <p:nvPr/>
        </p:nvSpPr>
        <p:spPr>
          <a:xfrm>
            <a:off x="332656" y="6300192"/>
            <a:ext cx="5904656" cy="2461046"/>
          </a:xfrm>
          <a:prstGeom prst="horizontalScroll">
            <a:avLst/>
          </a:prstGeom>
        </p:spPr>
        <p:style>
          <a:lnRef idx="1">
            <a:schemeClr val="accent3"/>
          </a:lnRef>
          <a:fillRef idx="2">
            <a:schemeClr val="accent3"/>
          </a:fillRef>
          <a:effectRef idx="1">
            <a:schemeClr val="accent3"/>
          </a:effectRef>
          <a:fontRef idx="minor">
            <a:schemeClr val="dk1"/>
          </a:fontRef>
        </p:style>
        <p:txBody>
          <a:bodyPr rtlCol="0" anchor="ctr"/>
          <a:lstStyle/>
          <a:p>
            <a:r>
              <a:rPr lang="en-GB" b="1" dirty="0">
                <a:latin typeface="calibri" pitchFamily="34" charset="0"/>
              </a:rPr>
              <a:t>Cohabitation</a:t>
            </a:r>
            <a:r>
              <a:rPr lang="en-GB" dirty="0">
                <a:latin typeface="calibri" pitchFamily="34" charset="0"/>
              </a:rPr>
              <a:t> is living together as if married. The couple do not have a marriage licence and legally they do not have the same rights as married people e.g. to each other’s pension. Not everyone feels the need to marry.</a:t>
            </a:r>
          </a:p>
        </p:txBody>
      </p:sp>
      <p:pic>
        <p:nvPicPr>
          <p:cNvPr id="6" name="Picture 5"/>
          <p:cNvPicPr>
            <a:picLocks noChangeAspect="1"/>
          </p:cNvPicPr>
          <p:nvPr/>
        </p:nvPicPr>
        <p:blipFill>
          <a:blip r:embed="rId2"/>
          <a:stretch>
            <a:fillRect/>
          </a:stretch>
        </p:blipFill>
        <p:spPr>
          <a:xfrm>
            <a:off x="733900" y="5508104"/>
            <a:ext cx="1186058" cy="1613038"/>
          </a:xfrm>
          <a:prstGeom prst="rect">
            <a:avLst/>
          </a:prstGeom>
        </p:spPr>
      </p:pic>
    </p:spTree>
    <p:extLst>
      <p:ext uri="{BB962C8B-B14F-4D97-AF65-F5344CB8AC3E}">
        <p14:creationId xmlns:p14="http://schemas.microsoft.com/office/powerpoint/2010/main" val="491807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Sequential Access Storage 3"/>
          <p:cNvSpPr/>
          <p:nvPr/>
        </p:nvSpPr>
        <p:spPr>
          <a:xfrm>
            <a:off x="188640" y="323528"/>
            <a:ext cx="3672408" cy="3168352"/>
          </a:xfrm>
          <a:prstGeom prst="flowChartMagneticTap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GB" b="1" u="sng" dirty="0">
                <a:latin typeface="calibri" pitchFamily="34" charset="0"/>
              </a:rPr>
              <a:t>Civil marriage registration-</a:t>
            </a:r>
            <a:r>
              <a:rPr lang="en-GB" dirty="0">
                <a:latin typeface="calibri" pitchFamily="34" charset="0"/>
              </a:rPr>
              <a:t> being married but not through a religious ceremony. It is done at a register office. It will include promises. Since March 2014 same sex couples have the same rights as any other married couple. </a:t>
            </a:r>
          </a:p>
        </p:txBody>
      </p:sp>
      <p:sp>
        <p:nvSpPr>
          <p:cNvPr id="5" name="Cloud Callout 4"/>
          <p:cNvSpPr/>
          <p:nvPr/>
        </p:nvSpPr>
        <p:spPr>
          <a:xfrm>
            <a:off x="3212976" y="1907704"/>
            <a:ext cx="3528393" cy="2957686"/>
          </a:xfrm>
          <a:prstGeom prst="cloudCallout">
            <a:avLst>
              <a:gd name="adj1" fmla="val -89029"/>
              <a:gd name="adj2" fmla="val 19268"/>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b="1" u="sng" dirty="0">
                <a:latin typeface="calibri" pitchFamily="34" charset="0"/>
              </a:rPr>
              <a:t>Civil partnership- </a:t>
            </a:r>
            <a:r>
              <a:rPr lang="en-GB" dirty="0">
                <a:latin typeface="calibri" pitchFamily="34" charset="0"/>
              </a:rPr>
              <a:t>the legal registration of a same-sex couple. This means that in law they are treated as though they are married and have many of the legal protections that married people have. </a:t>
            </a:r>
            <a:endParaRPr lang="en-GB" b="1" u="sng" dirty="0">
              <a:latin typeface="calibri" pitchFamily="34" charset="0"/>
            </a:endParaRPr>
          </a:p>
        </p:txBody>
      </p:sp>
      <p:sp>
        <p:nvSpPr>
          <p:cNvPr id="6" name="Rectangle 5"/>
          <p:cNvSpPr/>
          <p:nvPr/>
        </p:nvSpPr>
        <p:spPr>
          <a:xfrm>
            <a:off x="908721" y="4968044"/>
            <a:ext cx="5184576" cy="1077218"/>
          </a:xfrm>
          <a:prstGeom prst="rect">
            <a:avLst/>
          </a:prstGeom>
          <a:noFill/>
        </p:spPr>
        <p:txBody>
          <a:bodyPr wrap="square" lIns="91440" tIns="45720" rIns="91440" bIns="45720">
            <a:spAutoFit/>
          </a:bodyPr>
          <a:lstStyle/>
          <a:p>
            <a:pPr algn="ctr"/>
            <a:r>
              <a:rPr lang="en-US"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alibri" pitchFamily="34" charset="0"/>
                <a:cs typeface="calibri" pitchFamily="34" charset="0"/>
              </a:rPr>
              <a:t>Parenting- Purpose of families</a:t>
            </a:r>
          </a:p>
        </p:txBody>
      </p:sp>
      <p:sp>
        <p:nvSpPr>
          <p:cNvPr id="7" name="Rectangle 6"/>
          <p:cNvSpPr/>
          <p:nvPr/>
        </p:nvSpPr>
        <p:spPr>
          <a:xfrm>
            <a:off x="548680" y="6045262"/>
            <a:ext cx="5976664" cy="270320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285750" indent="-285750">
              <a:buFont typeface="Arial" pitchFamily="34" charset="0"/>
              <a:buChar char="•"/>
            </a:pPr>
            <a:r>
              <a:rPr lang="en-GB" sz="2400" dirty="0">
                <a:latin typeface="calibri" pitchFamily="34" charset="0"/>
              </a:rPr>
              <a:t>Shows commitment</a:t>
            </a:r>
          </a:p>
          <a:p>
            <a:pPr marL="285750" indent="-285750">
              <a:buFont typeface="Arial" pitchFamily="34" charset="0"/>
              <a:buChar char="•"/>
            </a:pPr>
            <a:r>
              <a:rPr lang="en-GB" sz="2400" dirty="0">
                <a:latin typeface="calibri" pitchFamily="34" charset="0"/>
              </a:rPr>
              <a:t>Shows love</a:t>
            </a:r>
          </a:p>
          <a:p>
            <a:pPr marL="285750" indent="-285750">
              <a:buFont typeface="Arial" pitchFamily="34" charset="0"/>
              <a:buChar char="•"/>
            </a:pPr>
            <a:r>
              <a:rPr lang="en-GB" sz="2400" dirty="0">
                <a:latin typeface="calibri" pitchFamily="34" charset="0"/>
              </a:rPr>
              <a:t>Accident</a:t>
            </a:r>
          </a:p>
          <a:p>
            <a:pPr marL="285750" indent="-285750">
              <a:buFont typeface="Arial" pitchFamily="34" charset="0"/>
              <a:buChar char="•"/>
            </a:pPr>
            <a:r>
              <a:rPr lang="en-GB" sz="2400" dirty="0">
                <a:latin typeface="calibri" pitchFamily="34" charset="0"/>
              </a:rPr>
              <a:t>Fulfilment of relationships</a:t>
            </a:r>
          </a:p>
          <a:p>
            <a:pPr marL="285750" indent="-285750">
              <a:buFont typeface="Arial" pitchFamily="34" charset="0"/>
              <a:buChar char="•"/>
            </a:pPr>
            <a:r>
              <a:rPr lang="en-GB" sz="2400" dirty="0">
                <a:latin typeface="calibri" pitchFamily="34" charset="0"/>
              </a:rPr>
              <a:t>Duty</a:t>
            </a:r>
          </a:p>
          <a:p>
            <a:pPr marL="285750" indent="-285750">
              <a:buFont typeface="Arial" pitchFamily="34" charset="0"/>
              <a:buChar char="•"/>
            </a:pPr>
            <a:r>
              <a:rPr lang="en-GB" sz="2400" dirty="0">
                <a:latin typeface="calibri" pitchFamily="34" charset="0"/>
              </a:rPr>
              <a:t>Family tradition</a:t>
            </a:r>
          </a:p>
          <a:p>
            <a:pPr marL="285750" indent="-285750">
              <a:buFont typeface="Arial" pitchFamily="34" charset="0"/>
              <a:buChar char="•"/>
            </a:pPr>
            <a:endParaRPr lang="en-GB" dirty="0">
              <a:latin typeface="calibri" pitchFamily="34" charset="0"/>
            </a:endParaRPr>
          </a:p>
          <a:p>
            <a:pPr marL="285750" indent="-285750">
              <a:buFont typeface="Arial" pitchFamily="34" charset="0"/>
              <a:buChar char="•"/>
            </a:pPr>
            <a:endParaRPr lang="en-GB" dirty="0">
              <a:latin typeface="calibri" pitchFamily="34" charset="0"/>
            </a:endParaRPr>
          </a:p>
        </p:txBody>
      </p:sp>
      <p:pic>
        <p:nvPicPr>
          <p:cNvPr id="9" name="Picture 8"/>
          <p:cNvPicPr>
            <a:picLocks noChangeAspect="1"/>
          </p:cNvPicPr>
          <p:nvPr/>
        </p:nvPicPr>
        <p:blipFill>
          <a:blip r:embed="rId2"/>
          <a:stretch>
            <a:fillRect/>
          </a:stretch>
        </p:blipFill>
        <p:spPr>
          <a:xfrm>
            <a:off x="3861048" y="169614"/>
            <a:ext cx="2735755" cy="1604976"/>
          </a:xfrm>
          <a:prstGeom prst="rect">
            <a:avLst/>
          </a:prstGeom>
        </p:spPr>
      </p:pic>
    </p:spTree>
    <p:extLst>
      <p:ext uri="{BB962C8B-B14F-4D97-AF65-F5344CB8AC3E}">
        <p14:creationId xmlns:p14="http://schemas.microsoft.com/office/powerpoint/2010/main" val="2314703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664" y="-180528"/>
            <a:ext cx="6172199" cy="1524000"/>
          </a:xfrm>
        </p:spPr>
        <p:txBody>
          <a:bodyPr/>
          <a:lstStyle/>
          <a:p>
            <a:r>
              <a:rPr lang="en-GB"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Religious parents</a:t>
            </a:r>
          </a:p>
        </p:txBody>
      </p:sp>
      <p:sp>
        <p:nvSpPr>
          <p:cNvPr id="3" name="Text Placeholder 2"/>
          <p:cNvSpPr>
            <a:spLocks noGrp="1"/>
          </p:cNvSpPr>
          <p:nvPr>
            <p:ph type="body" idx="1"/>
          </p:nvPr>
        </p:nvSpPr>
        <p:spPr>
          <a:xfrm>
            <a:off x="404664" y="1043608"/>
            <a:ext cx="6172199" cy="4104456"/>
          </a:xfrm>
        </p:spPr>
        <p:style>
          <a:lnRef idx="1">
            <a:schemeClr val="accent1"/>
          </a:lnRef>
          <a:fillRef idx="2">
            <a:schemeClr val="accent1"/>
          </a:fillRef>
          <a:effectRef idx="1">
            <a:schemeClr val="accent1"/>
          </a:effectRef>
          <a:fontRef idx="minor">
            <a:schemeClr val="dk1"/>
          </a:fontRef>
        </p:style>
        <p:txBody>
          <a:bodyPr/>
          <a:lstStyle/>
          <a:p>
            <a:r>
              <a:rPr lang="en-GB" sz="2800" dirty="0"/>
              <a:t>They might want their child to follow their faith, so they will teach them their beliefs and how to practise their faith. For example, how and what rules they need to follow. </a:t>
            </a:r>
          </a:p>
          <a:p>
            <a:r>
              <a:rPr lang="en-GB" sz="2800" dirty="0"/>
              <a:t>Many might put their child through an initiation ceremony for their faith to welcome them into the religion e.g. Baptism for Christians.</a:t>
            </a:r>
          </a:p>
        </p:txBody>
      </p:sp>
      <p:sp>
        <p:nvSpPr>
          <p:cNvPr id="4" name="Rectangle 3"/>
          <p:cNvSpPr/>
          <p:nvPr/>
        </p:nvSpPr>
        <p:spPr>
          <a:xfrm>
            <a:off x="2060848" y="5220072"/>
            <a:ext cx="2723824" cy="923330"/>
          </a:xfrm>
          <a:prstGeom prst="rect">
            <a:avLst/>
          </a:prstGeom>
          <a:noFill/>
        </p:spPr>
        <p:txBody>
          <a:bodyPr wrap="none" lIns="91440" tIns="45720" rIns="91440" bIns="45720">
            <a:spAutoFit/>
          </a:bodyPr>
          <a:lstStyle/>
          <a:p>
            <a:pPr algn="ctr"/>
            <a:r>
              <a:rPr lang="en-US"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rPr>
              <a:t>Divorce</a:t>
            </a:r>
          </a:p>
        </p:txBody>
      </p:sp>
      <p:sp>
        <p:nvSpPr>
          <p:cNvPr id="7" name="Horizontal Scroll 6"/>
          <p:cNvSpPr/>
          <p:nvPr/>
        </p:nvSpPr>
        <p:spPr>
          <a:xfrm>
            <a:off x="326416" y="6012160"/>
            <a:ext cx="6192688" cy="2908275"/>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2400" b="1" u="sng" dirty="0">
                <a:latin typeface="Calibri" pitchFamily="34" charset="0"/>
                <a:cs typeface="Calibri" pitchFamily="34" charset="0"/>
              </a:rPr>
              <a:t>Why do people get divorced?</a:t>
            </a:r>
          </a:p>
          <a:p>
            <a:pPr algn="ctr"/>
            <a:endParaRPr lang="en-GB" sz="2400" dirty="0">
              <a:latin typeface="Calibri" pitchFamily="34" charset="0"/>
              <a:cs typeface="Calibri" pitchFamily="34" charset="0"/>
            </a:endParaRPr>
          </a:p>
          <a:p>
            <a:pPr algn="ctr"/>
            <a:r>
              <a:rPr lang="en-GB" sz="2400" dirty="0">
                <a:latin typeface="Calibri" pitchFamily="34" charset="0"/>
                <a:cs typeface="Calibri" pitchFamily="34" charset="0"/>
              </a:rPr>
              <a:t>Money, arguments, different attitudes or beliefs, affairs, illness, job issues, abuse, a solution to problems/issues etc. </a:t>
            </a:r>
          </a:p>
        </p:txBody>
      </p:sp>
      <p:pic>
        <p:nvPicPr>
          <p:cNvPr id="6" name="Picture 5"/>
          <p:cNvPicPr>
            <a:picLocks noChangeAspect="1"/>
          </p:cNvPicPr>
          <p:nvPr/>
        </p:nvPicPr>
        <p:blipFill>
          <a:blip r:embed="rId2"/>
          <a:stretch>
            <a:fillRect/>
          </a:stretch>
        </p:blipFill>
        <p:spPr>
          <a:xfrm>
            <a:off x="426836" y="5246346"/>
            <a:ext cx="1767214" cy="1138380"/>
          </a:xfrm>
          <a:prstGeom prst="rect">
            <a:avLst/>
          </a:prstGeom>
        </p:spPr>
      </p:pic>
    </p:spTree>
    <p:extLst>
      <p:ext uri="{BB962C8B-B14F-4D97-AF65-F5344CB8AC3E}">
        <p14:creationId xmlns:p14="http://schemas.microsoft.com/office/powerpoint/2010/main" val="70291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2811" y="1933838"/>
            <a:ext cx="6172199" cy="6886634"/>
          </a:xfrm>
        </p:spPr>
        <p:style>
          <a:lnRef idx="1">
            <a:schemeClr val="accent3"/>
          </a:lnRef>
          <a:fillRef idx="2">
            <a:schemeClr val="accent3"/>
          </a:fillRef>
          <a:effectRef idx="1">
            <a:schemeClr val="accent3"/>
          </a:effectRef>
          <a:fontRef idx="minor">
            <a:schemeClr val="dk1"/>
          </a:fontRef>
        </p:style>
        <p:txBody>
          <a:bodyPr/>
          <a:lstStyle/>
          <a:p>
            <a:pPr marL="203200" indent="0">
              <a:buNone/>
            </a:pPr>
            <a:r>
              <a:rPr lang="en-GB" sz="2400" dirty="0"/>
              <a:t>Any vows made are serious and shouldn’t be broken too easily. Marriage is seen as something that keeps society stable so divorce is discouraged. However, divorce isn’t against any Buddhist teachings.</a:t>
            </a:r>
          </a:p>
          <a:p>
            <a:pPr marL="203200" indent="0">
              <a:buNone/>
            </a:pPr>
            <a:r>
              <a:rPr lang="en-GB" sz="2400" b="1" u="sng" dirty="0"/>
              <a:t>Buddhism teaches:</a:t>
            </a:r>
          </a:p>
          <a:p>
            <a:r>
              <a:rPr lang="en-GB" sz="2400" dirty="0"/>
              <a:t>Be compassionate and care for others</a:t>
            </a:r>
          </a:p>
          <a:p>
            <a:r>
              <a:rPr lang="en-GB" sz="2400" dirty="0"/>
              <a:t>Keep the 5 Moral Precepts</a:t>
            </a:r>
          </a:p>
          <a:p>
            <a:r>
              <a:rPr lang="en-GB" sz="2400" dirty="0"/>
              <a:t>Thoughts, deeds and actions should always be positive because of karma. This shapes our afterlife. </a:t>
            </a:r>
          </a:p>
          <a:p>
            <a:r>
              <a:rPr lang="en-GB" sz="2400" dirty="0"/>
              <a:t>Divorce can be seen as the right option. For example, if staying together causes distress and suffering. This breaks the precepts. Therefore, causing bad karma and going against the Buddhist principles of compassion and ahimsa.  </a:t>
            </a:r>
          </a:p>
        </p:txBody>
      </p:sp>
      <p:sp>
        <p:nvSpPr>
          <p:cNvPr id="4" name="Rectangle 3"/>
          <p:cNvSpPr/>
          <p:nvPr/>
        </p:nvSpPr>
        <p:spPr>
          <a:xfrm>
            <a:off x="114248" y="179512"/>
            <a:ext cx="4697119" cy="1754326"/>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GB" sz="54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Calibri" pitchFamily="34" charset="0"/>
                <a:cs typeface="Calibri" pitchFamily="34" charset="0"/>
              </a:rPr>
              <a:t>Buddhist views </a:t>
            </a:r>
          </a:p>
          <a:p>
            <a:pPr algn="ctr"/>
            <a:r>
              <a:rPr lang="en-GB" sz="54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Calibri" pitchFamily="34" charset="0"/>
                <a:cs typeface="Calibri" pitchFamily="34" charset="0"/>
              </a:rPr>
              <a:t>on divorce</a:t>
            </a:r>
          </a:p>
        </p:txBody>
      </p:sp>
      <p:pic>
        <p:nvPicPr>
          <p:cNvPr id="5" name="Picture 4"/>
          <p:cNvPicPr>
            <a:picLocks noChangeAspect="1"/>
          </p:cNvPicPr>
          <p:nvPr/>
        </p:nvPicPr>
        <p:blipFill>
          <a:blip r:embed="rId2"/>
          <a:stretch>
            <a:fillRect/>
          </a:stretch>
        </p:blipFill>
        <p:spPr>
          <a:xfrm>
            <a:off x="5024323" y="504369"/>
            <a:ext cx="1311726" cy="1104611"/>
          </a:xfrm>
          <a:prstGeom prst="rect">
            <a:avLst/>
          </a:prstGeom>
        </p:spPr>
      </p:pic>
    </p:spTree>
    <p:extLst>
      <p:ext uri="{BB962C8B-B14F-4D97-AF65-F5344CB8AC3E}">
        <p14:creationId xmlns:p14="http://schemas.microsoft.com/office/powerpoint/2010/main" val="300689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2811" y="1933838"/>
            <a:ext cx="6172199" cy="6886634"/>
          </a:xfrm>
        </p:spPr>
        <p:style>
          <a:lnRef idx="1">
            <a:schemeClr val="dk1"/>
          </a:lnRef>
          <a:fillRef idx="2">
            <a:schemeClr val="dk1"/>
          </a:fillRef>
          <a:effectRef idx="1">
            <a:schemeClr val="dk1"/>
          </a:effectRef>
          <a:fontRef idx="minor">
            <a:schemeClr val="dk1"/>
          </a:fontRef>
        </p:style>
        <p:txBody>
          <a:bodyPr/>
          <a:lstStyle/>
          <a:p>
            <a:pPr marL="203200" indent="0">
              <a:buNone/>
            </a:pPr>
            <a:r>
              <a:rPr lang="en-GB" sz="2200" dirty="0"/>
              <a:t>For Roman Catholics, divorce is always wrong. Marriage is a sacrament which cannot be broken. Promises are made to not only one another but to God. The promises are binding “to death us do part.” It is possible to have an annulment, which means the marriage never existed.</a:t>
            </a:r>
          </a:p>
          <a:p>
            <a:pPr marL="203200" indent="0">
              <a:buNone/>
            </a:pPr>
            <a:r>
              <a:rPr lang="en-GB" sz="2200" dirty="0"/>
              <a:t>For most other Christians, divorce is discouraged but can be accepted as a last resort. It is sometimes the lesser of two evils, and also is a necessary evil so divorcees should not be made villains.</a:t>
            </a:r>
          </a:p>
          <a:p>
            <a:pPr marL="203200" indent="0">
              <a:buNone/>
            </a:pPr>
            <a:r>
              <a:rPr lang="en-GB" sz="2200" b="1" u="sng" dirty="0"/>
              <a:t>Christianity teaches:</a:t>
            </a:r>
          </a:p>
          <a:p>
            <a:r>
              <a:rPr lang="en-GB" sz="2200" dirty="0"/>
              <a:t>God hates divorce (Old Testament)</a:t>
            </a:r>
          </a:p>
          <a:p>
            <a:r>
              <a:rPr lang="en-GB" sz="2200" dirty="0"/>
              <a:t>Whoever divorces…then marries another; it is as if he has committed adultery.”- Jesus</a:t>
            </a:r>
          </a:p>
          <a:p>
            <a:r>
              <a:rPr lang="en-GB" sz="2200" dirty="0"/>
              <a:t>We should forgive those who wrong us, and show love to all- Jesus.</a:t>
            </a:r>
          </a:p>
          <a:p>
            <a:endParaRPr lang="en-GB" sz="2200" dirty="0"/>
          </a:p>
          <a:p>
            <a:endParaRPr lang="en-GB" sz="2200" dirty="0"/>
          </a:p>
          <a:p>
            <a:pPr marL="203200" indent="0">
              <a:buNone/>
            </a:pPr>
            <a:endParaRPr lang="en-GB" sz="2200" dirty="0"/>
          </a:p>
          <a:p>
            <a:pPr marL="203200" indent="0">
              <a:buNone/>
            </a:pPr>
            <a:endParaRPr lang="en-GB" sz="2200" dirty="0"/>
          </a:p>
        </p:txBody>
      </p:sp>
      <p:sp>
        <p:nvSpPr>
          <p:cNvPr id="2" name="Rectangle 1"/>
          <p:cNvSpPr/>
          <p:nvPr/>
        </p:nvSpPr>
        <p:spPr>
          <a:xfrm>
            <a:off x="291884" y="179512"/>
            <a:ext cx="4793300" cy="1754326"/>
          </a:xfrm>
          <a:prstGeom prst="rect">
            <a:avLst/>
          </a:prstGeom>
          <a:noFill/>
        </p:spPr>
        <p:txBody>
          <a:bodyPr wrap="none" lIns="91440" tIns="45720" rIns="91440" bIns="45720">
            <a:spAutoFit/>
          </a:bodyPr>
          <a:lstStyle/>
          <a:p>
            <a:pPr algn="ctr"/>
            <a:r>
              <a:rPr lang="en-GB"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alibri" pitchFamily="34" charset="0"/>
                <a:cs typeface="Calibri" pitchFamily="34" charset="0"/>
              </a:rPr>
              <a:t>Christian views </a:t>
            </a:r>
          </a:p>
          <a:p>
            <a:pPr algn="ctr"/>
            <a:r>
              <a:rPr lang="en-GB"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alibri" pitchFamily="34" charset="0"/>
                <a:cs typeface="Calibri" pitchFamily="34" charset="0"/>
              </a:rPr>
              <a:t>on divorce</a:t>
            </a:r>
            <a:endParaRPr lang="en-GB"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5" name="Picture 4"/>
          <p:cNvPicPr>
            <a:picLocks noChangeAspect="1"/>
          </p:cNvPicPr>
          <p:nvPr/>
        </p:nvPicPr>
        <p:blipFill>
          <a:blip r:embed="rId2"/>
          <a:stretch>
            <a:fillRect/>
          </a:stretch>
        </p:blipFill>
        <p:spPr>
          <a:xfrm>
            <a:off x="4581128" y="328898"/>
            <a:ext cx="2172549" cy="1473167"/>
          </a:xfrm>
          <a:prstGeom prst="rect">
            <a:avLst/>
          </a:prstGeom>
        </p:spPr>
      </p:pic>
    </p:spTree>
    <p:extLst>
      <p:ext uri="{BB962C8B-B14F-4D97-AF65-F5344CB8AC3E}">
        <p14:creationId xmlns:p14="http://schemas.microsoft.com/office/powerpoint/2010/main" val="1489810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00808" y="-40158"/>
            <a:ext cx="3664785"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pitchFamily="34" charset="0"/>
                <a:cs typeface="Calibri" pitchFamily="34" charset="0"/>
              </a:rPr>
              <a:t>Remarriage </a:t>
            </a:r>
          </a:p>
        </p:txBody>
      </p:sp>
      <p:sp>
        <p:nvSpPr>
          <p:cNvPr id="6" name="Text Placeholder 5"/>
          <p:cNvSpPr>
            <a:spLocks noGrp="1"/>
          </p:cNvSpPr>
          <p:nvPr>
            <p:ph type="body" idx="1"/>
          </p:nvPr>
        </p:nvSpPr>
        <p:spPr>
          <a:xfrm>
            <a:off x="447100" y="3851920"/>
            <a:ext cx="6172199" cy="5040560"/>
          </a:xfrm>
        </p:spPr>
        <p:style>
          <a:lnRef idx="1">
            <a:schemeClr val="accent6"/>
          </a:lnRef>
          <a:fillRef idx="2">
            <a:schemeClr val="accent6"/>
          </a:fillRef>
          <a:effectRef idx="1">
            <a:schemeClr val="accent6"/>
          </a:effectRef>
          <a:fontRef idx="minor">
            <a:schemeClr val="dk1"/>
          </a:fontRef>
        </p:style>
        <p:txBody>
          <a:bodyPr/>
          <a:lstStyle/>
          <a:p>
            <a:pPr marL="203200" indent="0">
              <a:buNone/>
            </a:pPr>
            <a:r>
              <a:rPr lang="en-GB" sz="1800" b="1" u="sng" dirty="0">
                <a:latin typeface="Calibri" pitchFamily="34" charset="0"/>
                <a:cs typeface="Calibri" pitchFamily="34" charset="0"/>
              </a:rPr>
              <a:t>Religious attitudes to remarriage</a:t>
            </a:r>
          </a:p>
          <a:p>
            <a:r>
              <a:rPr lang="en-GB" sz="1800" dirty="0">
                <a:latin typeface="Calibri" pitchFamily="34" charset="0"/>
                <a:cs typeface="Calibri" pitchFamily="34" charset="0"/>
              </a:rPr>
              <a:t>For most Christians getting married after the death of a partner isn’t an issue. They believe the person deserves to be happy.</a:t>
            </a:r>
          </a:p>
          <a:p>
            <a:r>
              <a:rPr lang="en-GB" sz="1800" dirty="0">
                <a:latin typeface="Calibri" pitchFamily="34" charset="0"/>
                <a:cs typeface="Calibri" pitchFamily="34" charset="0"/>
              </a:rPr>
              <a:t>Roman Catholics do not agree with divorce and do not recognise it as God doesn’t recognise it. Therefore, remarriage isn’t allowed.</a:t>
            </a:r>
          </a:p>
          <a:p>
            <a:r>
              <a:rPr lang="en-GB" sz="1800" dirty="0">
                <a:latin typeface="Calibri" pitchFamily="34" charset="0"/>
                <a:cs typeface="Calibri" pitchFamily="34" charset="0"/>
              </a:rPr>
              <a:t>Some religious believers would allow remarriage but not in a religious ceremony.</a:t>
            </a:r>
          </a:p>
          <a:p>
            <a:r>
              <a:rPr lang="en-GB" sz="1800" dirty="0">
                <a:latin typeface="Calibri" pitchFamily="34" charset="0"/>
                <a:cs typeface="Calibri" pitchFamily="34" charset="0"/>
              </a:rPr>
              <a:t>Some Anglican priest will refuse to marry a divorcee because the vows they made to God were broken. </a:t>
            </a:r>
          </a:p>
          <a:p>
            <a:r>
              <a:rPr lang="en-GB" sz="1800" dirty="0">
                <a:latin typeface="Calibri" pitchFamily="34" charset="0"/>
                <a:cs typeface="Calibri" pitchFamily="34" charset="0"/>
              </a:rPr>
              <a:t>In the Roman Catholic church you can get an annulment if the marriage wasn’t consummated (no sexual relationship), or because one or both didn’t understand the responsibility of marriage e.g. a Catholic marrying a non-Catholic and the religion becomes an issue between them.</a:t>
            </a:r>
          </a:p>
          <a:p>
            <a:pPr marL="203200" indent="0">
              <a:buNone/>
            </a:pPr>
            <a:r>
              <a:rPr lang="en-GB" sz="1800" dirty="0">
                <a:latin typeface="Calibri" pitchFamily="34" charset="0"/>
                <a:cs typeface="Calibri" pitchFamily="34" charset="0"/>
              </a:rPr>
              <a:t> </a:t>
            </a:r>
          </a:p>
          <a:p>
            <a:endParaRPr lang="en-GB" sz="1800" dirty="0">
              <a:latin typeface="Calibri" pitchFamily="34" charset="0"/>
              <a:cs typeface="Calibri" pitchFamily="34" charset="0"/>
            </a:endParaRPr>
          </a:p>
          <a:p>
            <a:pPr marL="203200" indent="0">
              <a:buNone/>
            </a:pPr>
            <a:endParaRPr lang="en-GB" sz="2800" dirty="0">
              <a:latin typeface="Calibri" pitchFamily="34" charset="0"/>
              <a:cs typeface="Calibri" pitchFamily="34" charset="0"/>
            </a:endParaRPr>
          </a:p>
        </p:txBody>
      </p:sp>
      <p:sp>
        <p:nvSpPr>
          <p:cNvPr id="7" name="Oval Callout 6"/>
          <p:cNvSpPr/>
          <p:nvPr/>
        </p:nvSpPr>
        <p:spPr>
          <a:xfrm>
            <a:off x="980728" y="848322"/>
            <a:ext cx="3905200" cy="2896740"/>
          </a:xfrm>
          <a:prstGeom prst="wedgeEllipseCallout">
            <a:avLst>
              <a:gd name="adj1" fmla="val -70786"/>
              <a:gd name="adj2" fmla="val 18245"/>
            </a:avLst>
          </a:prstGeom>
        </p:spPr>
        <p:style>
          <a:lnRef idx="1">
            <a:schemeClr val="accent5"/>
          </a:lnRef>
          <a:fillRef idx="2">
            <a:schemeClr val="accent5"/>
          </a:fillRef>
          <a:effectRef idx="1">
            <a:schemeClr val="accent5"/>
          </a:effectRef>
          <a:fontRef idx="minor">
            <a:schemeClr val="dk1"/>
          </a:fontRef>
        </p:style>
        <p:txBody>
          <a:bodyPr rtlCol="0" anchor="ctr"/>
          <a:lstStyle/>
          <a:p>
            <a:r>
              <a:rPr lang="en-GB" sz="1600" b="1" u="sng" dirty="0">
                <a:latin typeface="Calibri" pitchFamily="34" charset="0"/>
                <a:cs typeface="Calibri" pitchFamily="34" charset="0"/>
              </a:rPr>
              <a:t>Remarrying-</a:t>
            </a:r>
            <a:r>
              <a:rPr lang="en-GB" sz="1600" dirty="0">
                <a:latin typeface="Calibri" pitchFamily="34" charset="0"/>
                <a:cs typeface="Calibri" pitchFamily="34" charset="0"/>
              </a:rPr>
              <a:t> This can be a partner remarrying someone else after they’ve either divorced or been widowed. This can be their second, third marriage etc.</a:t>
            </a:r>
          </a:p>
          <a:p>
            <a:r>
              <a:rPr lang="en-GB" sz="1600" dirty="0">
                <a:latin typeface="Calibri" pitchFamily="34" charset="0"/>
                <a:cs typeface="Calibri" pitchFamily="34" charset="0"/>
              </a:rPr>
              <a:t>In some cases divorced people could marry one another. </a:t>
            </a:r>
          </a:p>
        </p:txBody>
      </p:sp>
      <p:pic>
        <p:nvPicPr>
          <p:cNvPr id="3" name="Picture 2"/>
          <p:cNvPicPr>
            <a:picLocks noChangeAspect="1"/>
          </p:cNvPicPr>
          <p:nvPr/>
        </p:nvPicPr>
        <p:blipFill>
          <a:blip r:embed="rId2"/>
          <a:stretch>
            <a:fillRect/>
          </a:stretch>
        </p:blipFill>
        <p:spPr>
          <a:xfrm>
            <a:off x="4151793" y="1783484"/>
            <a:ext cx="2552834" cy="1778474"/>
          </a:xfrm>
          <a:prstGeom prst="rect">
            <a:avLst/>
          </a:prstGeom>
        </p:spPr>
      </p:pic>
    </p:spTree>
    <p:extLst>
      <p:ext uri="{BB962C8B-B14F-4D97-AF65-F5344CB8AC3E}">
        <p14:creationId xmlns:p14="http://schemas.microsoft.com/office/powerpoint/2010/main" val="1466701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2790" y="395536"/>
            <a:ext cx="4810932" cy="923330"/>
          </a:xfrm>
          <a:prstGeom prst="rect">
            <a:avLst/>
          </a:prstGeom>
          <a:noFill/>
        </p:spPr>
        <p:txBody>
          <a:bodyPr wrap="none" lIns="91440" tIns="45720" rIns="91440" bIns="45720">
            <a:spAutoFit/>
          </a:bodyPr>
          <a:lstStyle/>
          <a:p>
            <a:pPr algn="ctr"/>
            <a:r>
              <a:rPr lang="en-GB"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alibri" pitchFamily="34" charset="0"/>
                <a:cs typeface="Calibri" pitchFamily="34" charset="0"/>
              </a:rPr>
              <a:t>Gender equality</a:t>
            </a:r>
          </a:p>
        </p:txBody>
      </p:sp>
      <p:sp>
        <p:nvSpPr>
          <p:cNvPr id="6" name="Horizontal Scroll 5"/>
          <p:cNvSpPr/>
          <p:nvPr/>
        </p:nvSpPr>
        <p:spPr>
          <a:xfrm>
            <a:off x="260648" y="1318866"/>
            <a:ext cx="6264696" cy="1452934"/>
          </a:xfrm>
          <a:prstGeom prst="horizontalScroll">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GB" sz="2000" b="1" u="sng" dirty="0">
                <a:latin typeface="Calibri" pitchFamily="34" charset="0"/>
                <a:cs typeface="Calibri" pitchFamily="34" charset="0"/>
              </a:rPr>
              <a:t>Gender prejudice</a:t>
            </a:r>
            <a:r>
              <a:rPr lang="en-GB" sz="2000" dirty="0">
                <a:latin typeface="Calibri" pitchFamily="34" charset="0"/>
                <a:cs typeface="Calibri" pitchFamily="34" charset="0"/>
              </a:rPr>
              <a:t>- this is prejudice against someone based on their gender. </a:t>
            </a:r>
          </a:p>
        </p:txBody>
      </p:sp>
      <p:graphicFrame>
        <p:nvGraphicFramePr>
          <p:cNvPr id="7" name="Diagram 6"/>
          <p:cNvGraphicFramePr/>
          <p:nvPr>
            <p:extLst>
              <p:ext uri="{D42A27DB-BD31-4B8C-83A1-F6EECF244321}">
                <p14:modId xmlns:p14="http://schemas.microsoft.com/office/powerpoint/2010/main" val="1676728823"/>
              </p:ext>
            </p:extLst>
          </p:nvPr>
        </p:nvGraphicFramePr>
        <p:xfrm>
          <a:off x="260648" y="3048000"/>
          <a:ext cx="6264696" cy="5628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385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47203" y="395536"/>
            <a:ext cx="5163593"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pitchFamily="34" charset="0"/>
                <a:cs typeface="Calibri" pitchFamily="34" charset="0"/>
              </a:rPr>
              <a:t>Gender prejudice</a:t>
            </a:r>
          </a:p>
        </p:txBody>
      </p:sp>
      <p:graphicFrame>
        <p:nvGraphicFramePr>
          <p:cNvPr id="6" name="Diagram 5"/>
          <p:cNvGraphicFramePr/>
          <p:nvPr>
            <p:extLst>
              <p:ext uri="{D42A27DB-BD31-4B8C-83A1-F6EECF244321}">
                <p14:modId xmlns:p14="http://schemas.microsoft.com/office/powerpoint/2010/main" val="1948889164"/>
              </p:ext>
            </p:extLst>
          </p:nvPr>
        </p:nvGraphicFramePr>
        <p:xfrm>
          <a:off x="476672" y="1691680"/>
          <a:ext cx="6264696" cy="7056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3031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53145" y="1446550"/>
            <a:ext cx="6172199" cy="2765410"/>
          </a:xfrm>
        </p:spPr>
        <p:style>
          <a:lnRef idx="1">
            <a:schemeClr val="accent2"/>
          </a:lnRef>
          <a:fillRef idx="2">
            <a:schemeClr val="accent2"/>
          </a:fillRef>
          <a:effectRef idx="1">
            <a:schemeClr val="accent2"/>
          </a:effectRef>
          <a:fontRef idx="minor">
            <a:schemeClr val="dk1"/>
          </a:fontRef>
        </p:style>
        <p:txBody>
          <a:bodyPr/>
          <a:lstStyle/>
          <a:p>
            <a:r>
              <a:rPr lang="en-GB" sz="1800" dirty="0"/>
              <a:t>Some of the earliest converts and leaders of the churches were women e.g. Priscilla at Ephesus.</a:t>
            </a:r>
          </a:p>
          <a:p>
            <a:r>
              <a:rPr lang="en-GB" sz="1800" dirty="0"/>
              <a:t>“There is neither Jew nor Gentile, neither slave nor free, nor is there male and female, for you are all one in Christ Jesus”-</a:t>
            </a:r>
            <a:r>
              <a:rPr lang="en-GB" sz="1800" b="1" dirty="0"/>
              <a:t> St Paul (Galatians 3:28)</a:t>
            </a:r>
          </a:p>
          <a:p>
            <a:r>
              <a:rPr lang="en-GB" sz="1800" dirty="0"/>
              <a:t>“So God created mankind in His own image, in the image of God He created them; male and female he created them”</a:t>
            </a:r>
            <a:r>
              <a:rPr lang="en-GB" sz="1800" b="1" dirty="0"/>
              <a:t> (Genesis 1:27)</a:t>
            </a:r>
          </a:p>
        </p:txBody>
      </p:sp>
      <p:sp>
        <p:nvSpPr>
          <p:cNvPr id="5" name="Rectangle 4"/>
          <p:cNvSpPr/>
          <p:nvPr/>
        </p:nvSpPr>
        <p:spPr>
          <a:xfrm>
            <a:off x="0" y="0"/>
            <a:ext cx="6525344" cy="1446550"/>
          </a:xfrm>
          <a:prstGeom prst="rect">
            <a:avLst/>
          </a:prstGeom>
          <a:noFill/>
        </p:spPr>
        <p:txBody>
          <a:bodyPr wrap="square" lIns="91440" tIns="45720" rIns="91440" bIns="45720">
            <a:spAutoFit/>
          </a:bodyPr>
          <a:lstStyle/>
          <a:p>
            <a:pPr algn="ctr"/>
            <a:r>
              <a:rPr lang="en-GB" sz="4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Calibri" pitchFamily="34" charset="0"/>
                <a:cs typeface="Calibri" pitchFamily="34" charset="0"/>
              </a:rPr>
              <a:t>Christian views </a:t>
            </a:r>
          </a:p>
          <a:p>
            <a:pPr algn="ctr"/>
            <a:r>
              <a:rPr lang="en-GB" sz="4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Calibri" pitchFamily="34" charset="0"/>
                <a:cs typeface="Calibri" pitchFamily="34" charset="0"/>
              </a:rPr>
              <a:t>on gender equality</a:t>
            </a:r>
          </a:p>
        </p:txBody>
      </p:sp>
      <p:sp>
        <p:nvSpPr>
          <p:cNvPr id="8" name="Rectangle 7"/>
          <p:cNvSpPr/>
          <p:nvPr/>
        </p:nvSpPr>
        <p:spPr>
          <a:xfrm>
            <a:off x="1329705" y="4211960"/>
            <a:ext cx="4198585" cy="1323439"/>
          </a:xfrm>
          <a:prstGeom prst="rect">
            <a:avLst/>
          </a:prstGeom>
          <a:noFill/>
        </p:spPr>
        <p:txBody>
          <a:bodyPr wrap="none" lIns="91440" tIns="45720" rIns="91440" bIns="45720">
            <a:spAutoFit/>
          </a:bodyPr>
          <a:lstStyle/>
          <a:p>
            <a:pPr algn="ctr"/>
            <a:r>
              <a:rPr lang="en-GB" sz="4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alibri" pitchFamily="34" charset="0"/>
                <a:cs typeface="Calibri" pitchFamily="34" charset="0"/>
              </a:rPr>
              <a:t>Buddhist views </a:t>
            </a:r>
          </a:p>
          <a:p>
            <a:pPr algn="ctr"/>
            <a:r>
              <a:rPr lang="en-GB" sz="4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alibri" pitchFamily="34" charset="0"/>
                <a:cs typeface="Calibri" pitchFamily="34" charset="0"/>
              </a:rPr>
              <a:t>on gender equality</a:t>
            </a:r>
            <a:endParaRPr lang="en-GB" sz="4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9" name="TextBox 8"/>
          <p:cNvSpPr txBox="1"/>
          <p:nvPr/>
        </p:nvSpPr>
        <p:spPr>
          <a:xfrm>
            <a:off x="332656" y="5796136"/>
            <a:ext cx="6192688" cy="2585323"/>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marL="285750" indent="-285750">
              <a:buFont typeface="Arial" pitchFamily="34" charset="0"/>
              <a:buChar char="•"/>
            </a:pPr>
            <a:r>
              <a:rPr lang="en-GB" sz="1800" dirty="0">
                <a:latin typeface="Calibri" pitchFamily="34" charset="0"/>
                <a:cs typeface="Calibri" pitchFamily="34" charset="0"/>
              </a:rPr>
              <a:t>“If a man denies  the possibility of enlightenment of women, then his own enlightenment is possible” (Lotus  Sutra)</a:t>
            </a:r>
          </a:p>
          <a:p>
            <a:pPr marL="285750" indent="-285750">
              <a:buFont typeface="Arial" pitchFamily="34" charset="0"/>
              <a:buChar char="•"/>
            </a:pPr>
            <a:endParaRPr lang="en-GB" sz="1800" dirty="0">
              <a:latin typeface="Calibri" pitchFamily="34" charset="0"/>
              <a:cs typeface="Calibri" pitchFamily="34" charset="0"/>
            </a:endParaRPr>
          </a:p>
          <a:p>
            <a:pPr marL="285750" indent="-285750">
              <a:buFont typeface="Arial" pitchFamily="34" charset="0"/>
              <a:buChar char="•"/>
            </a:pPr>
            <a:r>
              <a:rPr lang="en-GB" sz="1800" dirty="0">
                <a:latin typeface="Calibri" pitchFamily="34" charset="0"/>
                <a:cs typeface="Calibri" pitchFamily="34" charset="0"/>
              </a:rPr>
              <a:t>There is no legal basis in </a:t>
            </a:r>
            <a:r>
              <a:rPr lang="en-GB" sz="1800" dirty="0" err="1">
                <a:latin typeface="Calibri" pitchFamily="34" charset="0"/>
                <a:cs typeface="Calibri" pitchFamily="34" charset="0"/>
              </a:rPr>
              <a:t>Vinaya</a:t>
            </a:r>
            <a:r>
              <a:rPr lang="en-GB" sz="1800" dirty="0">
                <a:latin typeface="Calibri" pitchFamily="34" charset="0"/>
                <a:cs typeface="Calibri" pitchFamily="34" charset="0"/>
              </a:rPr>
              <a:t> (</a:t>
            </a:r>
            <a:r>
              <a:rPr lang="en-GB" sz="1800" dirty="0" err="1">
                <a:latin typeface="Calibri" pitchFamily="34" charset="0"/>
                <a:cs typeface="Calibri" pitchFamily="34" charset="0"/>
              </a:rPr>
              <a:t>monstic</a:t>
            </a:r>
            <a:r>
              <a:rPr lang="en-GB" sz="1800" dirty="0">
                <a:latin typeface="Calibri" pitchFamily="34" charset="0"/>
                <a:cs typeface="Calibri" pitchFamily="34" charset="0"/>
              </a:rPr>
              <a:t>) law to deny a woman the right to full ordination.</a:t>
            </a:r>
          </a:p>
          <a:p>
            <a:pPr marL="285750" indent="-285750">
              <a:buFont typeface="Arial" pitchFamily="34" charset="0"/>
              <a:buChar char="•"/>
            </a:pPr>
            <a:endParaRPr lang="en-GB" sz="1800" dirty="0">
              <a:latin typeface="Calibri" pitchFamily="34" charset="0"/>
              <a:cs typeface="Calibri" pitchFamily="34" charset="0"/>
            </a:endParaRPr>
          </a:p>
          <a:p>
            <a:pPr marL="285750" indent="-285750">
              <a:buFont typeface="Arial" pitchFamily="34" charset="0"/>
              <a:buChar char="•"/>
            </a:pPr>
            <a:r>
              <a:rPr lang="en-GB" sz="1800" dirty="0">
                <a:latin typeface="Calibri" pitchFamily="34" charset="0"/>
                <a:cs typeface="Calibri" pitchFamily="34" charset="0"/>
              </a:rPr>
              <a:t>The practice of Buddhism is the same for men and women, showing no inequality. </a:t>
            </a:r>
          </a:p>
          <a:p>
            <a:endParaRPr lang="en-GB" sz="1800" dirty="0">
              <a:latin typeface="Calibri" pitchFamily="34" charset="0"/>
              <a:cs typeface="Calibri" pitchFamily="34" charset="0"/>
            </a:endParaRPr>
          </a:p>
        </p:txBody>
      </p:sp>
      <p:pic>
        <p:nvPicPr>
          <p:cNvPr id="6" name="Picture 5"/>
          <p:cNvPicPr>
            <a:picLocks noChangeAspect="1"/>
          </p:cNvPicPr>
          <p:nvPr/>
        </p:nvPicPr>
        <p:blipFill>
          <a:blip r:embed="rId2"/>
          <a:stretch>
            <a:fillRect/>
          </a:stretch>
        </p:blipFill>
        <p:spPr>
          <a:xfrm>
            <a:off x="0" y="3811094"/>
            <a:ext cx="1656183" cy="1976286"/>
          </a:xfrm>
          <a:prstGeom prst="rect">
            <a:avLst/>
          </a:prstGeom>
        </p:spPr>
      </p:pic>
    </p:spTree>
    <p:extLst>
      <p:ext uri="{BB962C8B-B14F-4D97-AF65-F5344CB8AC3E}">
        <p14:creationId xmlns:p14="http://schemas.microsoft.com/office/powerpoint/2010/main" val="3270367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42900" y="2133600"/>
            <a:ext cx="6172199" cy="2510408"/>
          </a:xfrm>
        </p:spPr>
        <p:style>
          <a:lnRef idx="1">
            <a:schemeClr val="accent3"/>
          </a:lnRef>
          <a:fillRef idx="2">
            <a:schemeClr val="accent3"/>
          </a:fillRef>
          <a:effectRef idx="1">
            <a:schemeClr val="accent3"/>
          </a:effectRef>
          <a:fontRef idx="minor">
            <a:schemeClr val="dk1"/>
          </a:fontRef>
        </p:style>
        <p:txBody>
          <a:bodyPr/>
          <a:lstStyle/>
          <a:p>
            <a:r>
              <a:rPr lang="en-GB" sz="1800" dirty="0"/>
              <a:t>Traditionally men have held more roles than women.</a:t>
            </a:r>
          </a:p>
          <a:p>
            <a:r>
              <a:rPr lang="en-GB" sz="1800" dirty="0"/>
              <a:t>They tend to make the most decisions in religions.</a:t>
            </a:r>
          </a:p>
          <a:p>
            <a:r>
              <a:rPr lang="en-GB" sz="1800" dirty="0"/>
              <a:t>In Christianity, women cannot be priests in the Roman Catholic Church and the first female Bishops in the Anglican Church were only appointed in 2015.</a:t>
            </a:r>
          </a:p>
          <a:p>
            <a:r>
              <a:rPr lang="en-GB" sz="1800" dirty="0"/>
              <a:t>In Theravada Buddhism, women will pray that their rebirth will be as a man. </a:t>
            </a:r>
          </a:p>
          <a:p>
            <a:endParaRPr lang="en-GB" sz="1800" dirty="0"/>
          </a:p>
        </p:txBody>
      </p:sp>
      <p:sp>
        <p:nvSpPr>
          <p:cNvPr id="4" name="Rectangle 3"/>
          <p:cNvSpPr/>
          <p:nvPr/>
        </p:nvSpPr>
        <p:spPr>
          <a:xfrm>
            <a:off x="422067" y="179512"/>
            <a:ext cx="6043642" cy="1754326"/>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GB" sz="5400" b="1" cap="none" spc="0" dirty="0">
                <a:ln/>
                <a:solidFill>
                  <a:schemeClr val="accent3"/>
                </a:solidFill>
                <a:effectLst/>
                <a:latin typeface="Calibri" pitchFamily="34" charset="0"/>
                <a:cs typeface="Calibri" pitchFamily="34" charset="0"/>
              </a:rPr>
              <a:t>Attitudes to the role</a:t>
            </a:r>
            <a:br>
              <a:rPr lang="en-GB" sz="5400" b="1" cap="none" spc="0" dirty="0">
                <a:ln/>
                <a:solidFill>
                  <a:schemeClr val="accent3"/>
                </a:solidFill>
                <a:effectLst/>
                <a:latin typeface="Calibri" pitchFamily="34" charset="0"/>
                <a:cs typeface="Calibri" pitchFamily="34" charset="0"/>
              </a:rPr>
            </a:br>
            <a:r>
              <a:rPr lang="en-GB" sz="5400" b="1" cap="none" spc="0" dirty="0">
                <a:ln/>
                <a:solidFill>
                  <a:schemeClr val="accent3"/>
                </a:solidFill>
                <a:effectLst/>
                <a:latin typeface="Calibri" pitchFamily="34" charset="0"/>
                <a:cs typeface="Calibri" pitchFamily="34" charset="0"/>
              </a:rPr>
              <a:t>of men and women</a:t>
            </a:r>
          </a:p>
        </p:txBody>
      </p:sp>
      <p:sp>
        <p:nvSpPr>
          <p:cNvPr id="6" name="Rectangle 5"/>
          <p:cNvSpPr/>
          <p:nvPr/>
        </p:nvSpPr>
        <p:spPr>
          <a:xfrm>
            <a:off x="623057" y="4788024"/>
            <a:ext cx="5570756" cy="923330"/>
          </a:xfrm>
          <a:prstGeom prst="rect">
            <a:avLst/>
          </a:prstGeom>
          <a:noFill/>
        </p:spPr>
        <p:txBody>
          <a:bodyPr wrap="none" lIns="91440" tIns="45720" rIns="91440" bIns="45720">
            <a:spAutoFit/>
          </a:bodyPr>
          <a:lstStyle/>
          <a:p>
            <a:pPr algn="ctr"/>
            <a:r>
              <a:rPr lang="en-U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Calibri" pitchFamily="34" charset="0"/>
                <a:cs typeface="Calibri" pitchFamily="34" charset="0"/>
              </a:rPr>
              <a:t>Contrasting beliefs</a:t>
            </a:r>
          </a:p>
        </p:txBody>
      </p:sp>
      <p:graphicFrame>
        <p:nvGraphicFramePr>
          <p:cNvPr id="7" name="Table 6"/>
          <p:cNvGraphicFramePr>
            <a:graphicFrameLocks noGrp="1"/>
          </p:cNvGraphicFramePr>
          <p:nvPr>
            <p:extLst>
              <p:ext uri="{D42A27DB-BD31-4B8C-83A1-F6EECF244321}">
                <p14:modId xmlns:p14="http://schemas.microsoft.com/office/powerpoint/2010/main" val="411984953"/>
              </p:ext>
            </p:extLst>
          </p:nvPr>
        </p:nvGraphicFramePr>
        <p:xfrm>
          <a:off x="377361" y="5868144"/>
          <a:ext cx="6133053" cy="2599734"/>
        </p:xfrm>
        <a:graphic>
          <a:graphicData uri="http://schemas.openxmlformats.org/drawingml/2006/table">
            <a:tbl>
              <a:tblPr firstRow="1" bandRow="1">
                <a:tableStyleId>{C4B1156A-380E-4F78-BDF5-A606A8083BF9}</a:tableStyleId>
              </a:tblPr>
              <a:tblGrid>
                <a:gridCol w="2044351">
                  <a:extLst>
                    <a:ext uri="{9D8B030D-6E8A-4147-A177-3AD203B41FA5}">
                      <a16:colId xmlns:a16="http://schemas.microsoft.com/office/drawing/2014/main" val="20000"/>
                    </a:ext>
                  </a:extLst>
                </a:gridCol>
                <a:gridCol w="2044351">
                  <a:extLst>
                    <a:ext uri="{9D8B030D-6E8A-4147-A177-3AD203B41FA5}">
                      <a16:colId xmlns:a16="http://schemas.microsoft.com/office/drawing/2014/main" val="20001"/>
                    </a:ext>
                  </a:extLst>
                </a:gridCol>
                <a:gridCol w="2044351">
                  <a:extLst>
                    <a:ext uri="{9D8B030D-6E8A-4147-A177-3AD203B41FA5}">
                      <a16:colId xmlns:a16="http://schemas.microsoft.com/office/drawing/2014/main" val="20002"/>
                    </a:ext>
                  </a:extLst>
                </a:gridCol>
              </a:tblGrid>
              <a:tr h="588054">
                <a:tc>
                  <a:txBody>
                    <a:bodyPr/>
                    <a:lstStyle/>
                    <a:p>
                      <a:r>
                        <a:rPr lang="en-GB" dirty="0">
                          <a:latin typeface="Calibri" pitchFamily="34" charset="0"/>
                          <a:cs typeface="Calibri" pitchFamily="34" charset="0"/>
                        </a:rPr>
                        <a:t>Topic</a:t>
                      </a:r>
                    </a:p>
                  </a:txBody>
                  <a:tcPr/>
                </a:tc>
                <a:tc>
                  <a:txBody>
                    <a:bodyPr/>
                    <a:lstStyle/>
                    <a:p>
                      <a:r>
                        <a:rPr lang="en-GB" dirty="0">
                          <a:latin typeface="Calibri" pitchFamily="34" charset="0"/>
                          <a:cs typeface="Calibri" pitchFamily="34" charset="0"/>
                        </a:rPr>
                        <a:t>Roman Catholic</a:t>
                      </a:r>
                      <a:r>
                        <a:rPr lang="en-GB" baseline="0" dirty="0">
                          <a:latin typeface="Calibri" pitchFamily="34" charset="0"/>
                          <a:cs typeface="Calibri" pitchFamily="34" charset="0"/>
                        </a:rPr>
                        <a:t> view</a:t>
                      </a:r>
                      <a:endParaRPr lang="en-GB" dirty="0">
                        <a:latin typeface="Calibri" pitchFamily="34" charset="0"/>
                        <a:cs typeface="Calibri" pitchFamily="34" charset="0"/>
                      </a:endParaRPr>
                    </a:p>
                  </a:txBody>
                  <a:tcPr/>
                </a:tc>
                <a:tc>
                  <a:txBody>
                    <a:bodyPr/>
                    <a:lstStyle/>
                    <a:p>
                      <a:r>
                        <a:rPr lang="en-GB" dirty="0">
                          <a:latin typeface="Calibri" pitchFamily="34" charset="0"/>
                          <a:cs typeface="Calibri" pitchFamily="34" charset="0"/>
                        </a:rPr>
                        <a:t>Anglican view</a:t>
                      </a:r>
                    </a:p>
                  </a:txBody>
                  <a:tcPr/>
                </a:tc>
                <a:extLst>
                  <a:ext uri="{0D108BD9-81ED-4DB2-BD59-A6C34878D82A}">
                    <a16:rowId xmlns:a16="http://schemas.microsoft.com/office/drawing/2014/main" val="10000"/>
                  </a:ext>
                </a:extLst>
              </a:tr>
              <a:tr h="1410151">
                <a:tc>
                  <a:txBody>
                    <a:bodyPr/>
                    <a:lstStyle/>
                    <a:p>
                      <a:r>
                        <a:rPr lang="en-GB" dirty="0">
                          <a:latin typeface="Calibri" pitchFamily="34" charset="0"/>
                          <a:cs typeface="Calibri" pitchFamily="34" charset="0"/>
                        </a:rPr>
                        <a:t>Contraception</a:t>
                      </a:r>
                    </a:p>
                  </a:txBody>
                  <a:tcPr/>
                </a:tc>
                <a:tc>
                  <a:txBody>
                    <a:bodyPr/>
                    <a:lstStyle/>
                    <a:p>
                      <a:r>
                        <a:rPr lang="en-GB" dirty="0">
                          <a:latin typeface="Calibri" pitchFamily="34" charset="0"/>
                          <a:cs typeface="Calibri" pitchFamily="34" charset="0"/>
                        </a:rPr>
                        <a:t>The Roman Catholic</a:t>
                      </a:r>
                      <a:r>
                        <a:rPr lang="en-GB" baseline="0" dirty="0">
                          <a:latin typeface="Calibri" pitchFamily="34" charset="0"/>
                          <a:cs typeface="Calibri" pitchFamily="34" charset="0"/>
                        </a:rPr>
                        <a:t> teaching on contraception is that all sexual acts should be open to procreation. This is what’s considered natural (law.) They see contraception as going against natural law.</a:t>
                      </a:r>
                      <a:endParaRPr lang="en-GB" dirty="0">
                        <a:latin typeface="Calibri" pitchFamily="34" charset="0"/>
                        <a:cs typeface="Calibri" pitchFamily="34" charset="0"/>
                      </a:endParaRPr>
                    </a:p>
                  </a:txBody>
                  <a:tcPr/>
                </a:tc>
                <a:tc>
                  <a:txBody>
                    <a:bodyPr/>
                    <a:lstStyle/>
                    <a:p>
                      <a:r>
                        <a:rPr lang="en-GB" dirty="0">
                          <a:latin typeface="Calibri" pitchFamily="34" charset="0"/>
                          <a:cs typeface="Calibri" pitchFamily="34" charset="0"/>
                        </a:rPr>
                        <a:t>The Church of England does not see contraception as a sin or against God’s teachings.</a:t>
                      </a:r>
                      <a:r>
                        <a:rPr lang="en-GB" baseline="0" dirty="0">
                          <a:latin typeface="Calibri" pitchFamily="34" charset="0"/>
                          <a:cs typeface="Calibri" pitchFamily="34" charset="0"/>
                        </a:rPr>
                        <a:t> </a:t>
                      </a:r>
                      <a:endParaRPr lang="en-GB" dirty="0">
                        <a:latin typeface="Calibri" pitchFamily="34" charset="0"/>
                        <a:cs typeface="Calibri" pitchFamily="34" charset="0"/>
                      </a:endParaRPr>
                    </a:p>
                  </a:txBody>
                  <a:tcPr/>
                </a:tc>
                <a:extLst>
                  <a:ext uri="{0D108BD9-81ED-4DB2-BD59-A6C34878D82A}">
                    <a16:rowId xmlns:a16="http://schemas.microsoft.com/office/drawing/2014/main" val="10001"/>
                  </a:ext>
                </a:extLst>
              </a:tr>
            </a:tbl>
          </a:graphicData>
        </a:graphic>
      </p:graphicFrame>
      <p:pic>
        <p:nvPicPr>
          <p:cNvPr id="5" name="Picture 4"/>
          <p:cNvPicPr>
            <a:picLocks noChangeAspect="1"/>
          </p:cNvPicPr>
          <p:nvPr/>
        </p:nvPicPr>
        <p:blipFill>
          <a:blip r:embed="rId2"/>
          <a:stretch>
            <a:fillRect/>
          </a:stretch>
        </p:blipFill>
        <p:spPr>
          <a:xfrm>
            <a:off x="4365104" y="7956063"/>
            <a:ext cx="2307230" cy="1023630"/>
          </a:xfrm>
          <a:prstGeom prst="rect">
            <a:avLst/>
          </a:prstGeom>
        </p:spPr>
      </p:pic>
    </p:spTree>
    <p:extLst>
      <p:ext uri="{BB962C8B-B14F-4D97-AF65-F5344CB8AC3E}">
        <p14:creationId xmlns:p14="http://schemas.microsoft.com/office/powerpoint/2010/main" val="2369105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562403" y="160198"/>
            <a:ext cx="5733193" cy="8823604"/>
          </a:xfrm>
          <a:prstGeom prst="rect">
            <a:avLst/>
          </a:prstGeom>
        </p:spPr>
      </p:pic>
    </p:spTree>
    <p:extLst>
      <p:ext uri="{BB962C8B-B14F-4D97-AF65-F5344CB8AC3E}">
        <p14:creationId xmlns:p14="http://schemas.microsoft.com/office/powerpoint/2010/main" val="2616783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051663153"/>
              </p:ext>
            </p:extLst>
          </p:nvPr>
        </p:nvGraphicFramePr>
        <p:xfrm>
          <a:off x="260648" y="395536"/>
          <a:ext cx="6133050" cy="7650480"/>
        </p:xfrm>
        <a:graphic>
          <a:graphicData uri="http://schemas.openxmlformats.org/drawingml/2006/table">
            <a:tbl>
              <a:tblPr firstRow="1" bandRow="1">
                <a:tableStyleId>{22838BEF-8BB2-4498-84A7-C5851F593DF1}</a:tableStyleId>
              </a:tblPr>
              <a:tblGrid>
                <a:gridCol w="1226610">
                  <a:extLst>
                    <a:ext uri="{9D8B030D-6E8A-4147-A177-3AD203B41FA5}">
                      <a16:colId xmlns:a16="http://schemas.microsoft.com/office/drawing/2014/main" val="20000"/>
                    </a:ext>
                  </a:extLst>
                </a:gridCol>
                <a:gridCol w="1226610">
                  <a:extLst>
                    <a:ext uri="{9D8B030D-6E8A-4147-A177-3AD203B41FA5}">
                      <a16:colId xmlns:a16="http://schemas.microsoft.com/office/drawing/2014/main" val="20001"/>
                    </a:ext>
                  </a:extLst>
                </a:gridCol>
                <a:gridCol w="1226610">
                  <a:extLst>
                    <a:ext uri="{9D8B030D-6E8A-4147-A177-3AD203B41FA5}">
                      <a16:colId xmlns:a16="http://schemas.microsoft.com/office/drawing/2014/main" val="20002"/>
                    </a:ext>
                  </a:extLst>
                </a:gridCol>
                <a:gridCol w="1226610">
                  <a:extLst>
                    <a:ext uri="{9D8B030D-6E8A-4147-A177-3AD203B41FA5}">
                      <a16:colId xmlns:a16="http://schemas.microsoft.com/office/drawing/2014/main" val="20003"/>
                    </a:ext>
                  </a:extLst>
                </a:gridCol>
                <a:gridCol w="1226610">
                  <a:extLst>
                    <a:ext uri="{9D8B030D-6E8A-4147-A177-3AD203B41FA5}">
                      <a16:colId xmlns:a16="http://schemas.microsoft.com/office/drawing/2014/main" val="20004"/>
                    </a:ext>
                  </a:extLst>
                </a:gridCol>
              </a:tblGrid>
              <a:tr h="588054">
                <a:tc>
                  <a:txBody>
                    <a:bodyPr/>
                    <a:lstStyle/>
                    <a:p>
                      <a:r>
                        <a:rPr lang="en-GB" dirty="0">
                          <a:latin typeface="Calibri" pitchFamily="34" charset="0"/>
                          <a:cs typeface="Calibri" pitchFamily="34" charset="0"/>
                        </a:rPr>
                        <a:t>Topic</a:t>
                      </a:r>
                    </a:p>
                  </a:txBody>
                  <a:tcPr/>
                </a:tc>
                <a:tc>
                  <a:txBody>
                    <a:bodyPr/>
                    <a:lstStyle/>
                    <a:p>
                      <a:r>
                        <a:rPr lang="en-GB" dirty="0">
                          <a:latin typeface="Calibri" pitchFamily="34" charset="0"/>
                          <a:cs typeface="Calibri" pitchFamily="34" charset="0"/>
                        </a:rPr>
                        <a:t>General Christian</a:t>
                      </a:r>
                      <a:r>
                        <a:rPr lang="en-GB" baseline="0" dirty="0">
                          <a:latin typeface="Calibri" pitchFamily="34" charset="0"/>
                          <a:cs typeface="Calibri" pitchFamily="34" charset="0"/>
                        </a:rPr>
                        <a:t> view</a:t>
                      </a:r>
                      <a:endParaRPr lang="en-GB" dirty="0">
                        <a:latin typeface="Calibri" pitchFamily="34" charset="0"/>
                        <a:cs typeface="Calibri" pitchFamily="34" charset="0"/>
                      </a:endParaRPr>
                    </a:p>
                  </a:txBody>
                  <a:tcPr/>
                </a:tc>
                <a:tc>
                  <a:txBody>
                    <a:bodyPr/>
                    <a:lstStyle/>
                    <a:p>
                      <a:r>
                        <a:rPr lang="en-GB" dirty="0">
                          <a:latin typeface="Calibri" pitchFamily="34" charset="0"/>
                          <a:cs typeface="Calibri" pitchFamily="34" charset="0"/>
                        </a:rPr>
                        <a:t>Buddhist view</a:t>
                      </a:r>
                    </a:p>
                  </a:txBody>
                  <a:tcPr/>
                </a:tc>
                <a:tc>
                  <a:txBody>
                    <a:bodyPr/>
                    <a:lstStyle/>
                    <a:p>
                      <a:r>
                        <a:rPr lang="en-GB" dirty="0">
                          <a:latin typeface="Calibri" pitchFamily="34" charset="0"/>
                          <a:cs typeface="Calibri" pitchFamily="34" charset="0"/>
                        </a:rPr>
                        <a:t>Anglican views</a:t>
                      </a:r>
                    </a:p>
                  </a:txBody>
                  <a:tcPr/>
                </a:tc>
                <a:tc>
                  <a:txBody>
                    <a:bodyPr/>
                    <a:lstStyle/>
                    <a:p>
                      <a:r>
                        <a:rPr lang="en-GB" dirty="0">
                          <a:latin typeface="Calibri" pitchFamily="34" charset="0"/>
                          <a:cs typeface="Calibri" pitchFamily="34" charset="0"/>
                        </a:rPr>
                        <a:t>Quaker views</a:t>
                      </a:r>
                    </a:p>
                  </a:txBody>
                  <a:tcPr/>
                </a:tc>
                <a:extLst>
                  <a:ext uri="{0D108BD9-81ED-4DB2-BD59-A6C34878D82A}">
                    <a16:rowId xmlns:a16="http://schemas.microsoft.com/office/drawing/2014/main" val="10000"/>
                  </a:ext>
                </a:extLst>
              </a:tr>
              <a:tr h="1410151">
                <a:tc>
                  <a:txBody>
                    <a:bodyPr/>
                    <a:lstStyle/>
                    <a:p>
                      <a:r>
                        <a:rPr lang="en-GB" dirty="0">
                          <a:latin typeface="Calibri" pitchFamily="34" charset="0"/>
                          <a:cs typeface="Calibri" pitchFamily="34" charset="0"/>
                        </a:rPr>
                        <a:t>Sex</a:t>
                      </a:r>
                      <a:r>
                        <a:rPr lang="en-GB" baseline="0" dirty="0">
                          <a:latin typeface="Calibri" pitchFamily="34" charset="0"/>
                          <a:cs typeface="Calibri" pitchFamily="34" charset="0"/>
                        </a:rPr>
                        <a:t> </a:t>
                      </a:r>
                      <a:r>
                        <a:rPr lang="en-GB" dirty="0">
                          <a:latin typeface="Calibri" pitchFamily="34" charset="0"/>
                          <a:cs typeface="Calibri" pitchFamily="34" charset="0"/>
                        </a:rPr>
                        <a:t>before marriage</a:t>
                      </a:r>
                      <a:endParaRPr lang="en-GB" b="1" dirty="0">
                        <a:latin typeface="Calibri" pitchFamily="34" charset="0"/>
                        <a:cs typeface="Calibri" pitchFamily="34" charset="0"/>
                      </a:endParaRPr>
                    </a:p>
                  </a:txBody>
                  <a:tcPr/>
                </a:tc>
                <a:tc>
                  <a:txBody>
                    <a:bodyPr/>
                    <a:lstStyle/>
                    <a:p>
                      <a:r>
                        <a:rPr lang="en-GB" dirty="0">
                          <a:latin typeface="Calibri" pitchFamily="34" charset="0"/>
                          <a:cs typeface="Calibri" pitchFamily="34" charset="0"/>
                        </a:rPr>
                        <a:t>Christian</a:t>
                      </a:r>
                      <a:r>
                        <a:rPr lang="en-GB" baseline="0" dirty="0">
                          <a:latin typeface="Calibri" pitchFamily="34" charset="0"/>
                          <a:cs typeface="Calibri" pitchFamily="34" charset="0"/>
                        </a:rPr>
                        <a:t> teaching generally is that sex should be experienced  within marriage, so before marriage is wrong. Sex is a gift from God with the purpose of procreation. Sex before married is considered “fornication”  which is a sin. “…if they cannot control themselves, they should marry, for it is better to marry than to burn with passion.” (1 Corinthians 7:9)</a:t>
                      </a:r>
                      <a:endParaRPr lang="en-GB" dirty="0">
                        <a:latin typeface="Calibri" pitchFamily="34" charset="0"/>
                        <a:cs typeface="Calibri" pitchFamily="34" charset="0"/>
                      </a:endParaRPr>
                    </a:p>
                  </a:txBody>
                  <a:tcPr/>
                </a:tc>
                <a:tc>
                  <a:txBody>
                    <a:bodyPr/>
                    <a:lstStyle/>
                    <a:p>
                      <a:r>
                        <a:rPr lang="en-GB" dirty="0">
                          <a:latin typeface="Calibri" pitchFamily="34" charset="0"/>
                          <a:cs typeface="Calibri" pitchFamily="34" charset="0"/>
                        </a:rPr>
                        <a:t>Buddhism does not have marriage as a rite</a:t>
                      </a:r>
                      <a:r>
                        <a:rPr lang="en-GB" baseline="0" dirty="0">
                          <a:latin typeface="Calibri" pitchFamily="34" charset="0"/>
                          <a:cs typeface="Calibri" pitchFamily="34" charset="0"/>
                        </a:rPr>
                        <a:t> of passage- marriage are culturally based events. So sex before marriage, as long as it is in a loving relationship is allowed. </a:t>
                      </a:r>
                      <a:endParaRPr lang="en-GB" dirty="0">
                        <a:latin typeface="Calibri" pitchFamily="34" charset="0"/>
                        <a:cs typeface="Calibri" pitchFamily="34" charset="0"/>
                      </a:endParaRPr>
                    </a:p>
                  </a:txBody>
                  <a:tcPr/>
                </a:tc>
                <a:tc>
                  <a:txBody>
                    <a:bodyPr/>
                    <a:lstStyle/>
                    <a:p>
                      <a:r>
                        <a:rPr lang="en-GB" dirty="0">
                          <a:latin typeface="Calibri" pitchFamily="34" charset="0"/>
                          <a:cs typeface="Calibri" pitchFamily="34" charset="0"/>
                        </a:rPr>
                        <a:t>The General Synod of the Church of</a:t>
                      </a:r>
                      <a:r>
                        <a:rPr lang="en-GB" baseline="0" dirty="0">
                          <a:latin typeface="Calibri" pitchFamily="34" charset="0"/>
                          <a:cs typeface="Calibri" pitchFamily="34" charset="0"/>
                        </a:rPr>
                        <a:t> England recognises that there are a variety of types of families today. It stresses marriage is the ideal but sexual relationships can be within permanent and loving relationships (which allows sex before marriage.)</a:t>
                      </a:r>
                      <a:endParaRPr lang="en-GB" dirty="0">
                        <a:latin typeface="Calibri" pitchFamily="34" charset="0"/>
                        <a:cs typeface="Calibri" pitchFamily="34" charset="0"/>
                      </a:endParaRPr>
                    </a:p>
                  </a:txBody>
                  <a:tcPr/>
                </a:tc>
                <a:tc>
                  <a:txBody>
                    <a:bodyPr/>
                    <a:lstStyle/>
                    <a:p>
                      <a:r>
                        <a:rPr lang="en-GB" dirty="0">
                          <a:latin typeface="Calibri" pitchFamily="34" charset="0"/>
                          <a:cs typeface="Calibri" pitchFamily="34" charset="0"/>
                        </a:rPr>
                        <a:t>The Quakers see marriage as the ideal but understands</a:t>
                      </a:r>
                      <a:r>
                        <a:rPr lang="en-GB" baseline="0" dirty="0">
                          <a:latin typeface="Calibri" pitchFamily="34" charset="0"/>
                          <a:cs typeface="Calibri" pitchFamily="34" charset="0"/>
                        </a:rPr>
                        <a:t> the changing society norms. It accepts that a couple can be a loving and be in a non-exploitive relationship outside of marriage. </a:t>
                      </a:r>
                      <a:endParaRPr lang="en-GB" dirty="0">
                        <a:latin typeface="Calibri" pitchFamily="34" charset="0"/>
                        <a:cs typeface="Calibri" pitchFamily="34" charset="0"/>
                      </a:endParaRPr>
                    </a:p>
                  </a:txBody>
                  <a:tcPr/>
                </a:tc>
                <a:extLst>
                  <a:ext uri="{0D108BD9-81ED-4DB2-BD59-A6C34878D82A}">
                    <a16:rowId xmlns:a16="http://schemas.microsoft.com/office/drawing/2014/main" val="10001"/>
                  </a:ext>
                </a:extLst>
              </a:tr>
            </a:tbl>
          </a:graphicData>
        </a:graphic>
      </p:graphicFrame>
      <p:pic>
        <p:nvPicPr>
          <p:cNvPr id="3" name="Picture 2"/>
          <p:cNvPicPr>
            <a:picLocks noChangeAspect="1"/>
          </p:cNvPicPr>
          <p:nvPr/>
        </p:nvPicPr>
        <p:blipFill>
          <a:blip r:embed="rId2"/>
          <a:stretch>
            <a:fillRect/>
          </a:stretch>
        </p:blipFill>
        <p:spPr>
          <a:xfrm>
            <a:off x="3068960" y="5563048"/>
            <a:ext cx="3682540" cy="3580952"/>
          </a:xfrm>
          <a:prstGeom prst="rect">
            <a:avLst/>
          </a:prstGeom>
        </p:spPr>
      </p:pic>
    </p:spTree>
    <p:extLst>
      <p:ext uri="{BB962C8B-B14F-4D97-AF65-F5344CB8AC3E}">
        <p14:creationId xmlns:p14="http://schemas.microsoft.com/office/powerpoint/2010/main" val="23536192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Table 3"/>
          <p:cNvGraphicFramePr>
            <a:graphicFrameLocks noGrp="1"/>
          </p:cNvGraphicFramePr>
          <p:nvPr>
            <p:extLst>
              <p:ext uri="{D42A27DB-BD31-4B8C-83A1-F6EECF244321}">
                <p14:modId xmlns:p14="http://schemas.microsoft.com/office/powerpoint/2010/main" val="2853522193"/>
              </p:ext>
            </p:extLst>
          </p:nvPr>
        </p:nvGraphicFramePr>
        <p:xfrm>
          <a:off x="332656" y="395536"/>
          <a:ext cx="6192688" cy="5160054"/>
        </p:xfrm>
        <a:graphic>
          <a:graphicData uri="http://schemas.openxmlformats.org/drawingml/2006/table">
            <a:tbl>
              <a:tblPr firstRow="1" bandRow="1">
                <a:tableStyleId>{69CF1AB2-1976-4502-BF36-3FF5EA218861}</a:tableStyleId>
              </a:tblPr>
              <a:tblGrid>
                <a:gridCol w="1548172">
                  <a:extLst>
                    <a:ext uri="{9D8B030D-6E8A-4147-A177-3AD203B41FA5}">
                      <a16:colId xmlns:a16="http://schemas.microsoft.com/office/drawing/2014/main" val="20000"/>
                    </a:ext>
                  </a:extLst>
                </a:gridCol>
                <a:gridCol w="1548172">
                  <a:extLst>
                    <a:ext uri="{9D8B030D-6E8A-4147-A177-3AD203B41FA5}">
                      <a16:colId xmlns:a16="http://schemas.microsoft.com/office/drawing/2014/main" val="20001"/>
                    </a:ext>
                  </a:extLst>
                </a:gridCol>
                <a:gridCol w="1548172">
                  <a:extLst>
                    <a:ext uri="{9D8B030D-6E8A-4147-A177-3AD203B41FA5}">
                      <a16:colId xmlns:a16="http://schemas.microsoft.com/office/drawing/2014/main" val="20002"/>
                    </a:ext>
                  </a:extLst>
                </a:gridCol>
                <a:gridCol w="1548172">
                  <a:extLst>
                    <a:ext uri="{9D8B030D-6E8A-4147-A177-3AD203B41FA5}">
                      <a16:colId xmlns:a16="http://schemas.microsoft.com/office/drawing/2014/main" val="20003"/>
                    </a:ext>
                  </a:extLst>
                </a:gridCol>
              </a:tblGrid>
              <a:tr h="588054">
                <a:tc>
                  <a:txBody>
                    <a:bodyPr/>
                    <a:lstStyle/>
                    <a:p>
                      <a:r>
                        <a:rPr lang="en-GB" dirty="0"/>
                        <a:t>Topic</a:t>
                      </a:r>
                      <a:endParaRPr lang="en-GB" dirty="0">
                        <a:latin typeface="Calibri" pitchFamily="34" charset="0"/>
                        <a:cs typeface="Calibri" pitchFamily="34" charset="0"/>
                      </a:endParaRPr>
                    </a:p>
                  </a:txBody>
                  <a:tcPr/>
                </a:tc>
                <a:tc>
                  <a:txBody>
                    <a:bodyPr/>
                    <a:lstStyle/>
                    <a:p>
                      <a:r>
                        <a:rPr lang="en-GB" dirty="0"/>
                        <a:t>Quaker</a:t>
                      </a:r>
                      <a:r>
                        <a:rPr lang="en-GB" baseline="0" dirty="0"/>
                        <a:t> view</a:t>
                      </a:r>
                      <a:endParaRPr lang="en-GB" dirty="0">
                        <a:latin typeface="Calibri" pitchFamily="34" charset="0"/>
                        <a:cs typeface="Calibri" pitchFamily="34" charset="0"/>
                      </a:endParaRPr>
                    </a:p>
                  </a:txBody>
                  <a:tcPr/>
                </a:tc>
                <a:tc>
                  <a:txBody>
                    <a:bodyPr/>
                    <a:lstStyle/>
                    <a:p>
                      <a:r>
                        <a:rPr lang="en-GB" dirty="0"/>
                        <a:t>Roman Catholic view</a:t>
                      </a:r>
                      <a:endParaRPr lang="en-GB"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Buddhist view</a:t>
                      </a:r>
                    </a:p>
                    <a:p>
                      <a:endParaRPr lang="en-GB" dirty="0">
                        <a:latin typeface="Calibri" pitchFamily="34" charset="0"/>
                        <a:cs typeface="Calibri" pitchFamily="34" charset="0"/>
                      </a:endParaRPr>
                    </a:p>
                  </a:txBody>
                  <a:tcPr/>
                </a:tc>
                <a:extLst>
                  <a:ext uri="{0D108BD9-81ED-4DB2-BD59-A6C34878D82A}">
                    <a16:rowId xmlns:a16="http://schemas.microsoft.com/office/drawing/2014/main" val="10000"/>
                  </a:ext>
                </a:extLst>
              </a:tr>
              <a:tr h="1410151">
                <a:tc>
                  <a:txBody>
                    <a:bodyPr/>
                    <a:lstStyle/>
                    <a:p>
                      <a:r>
                        <a:rPr lang="en-GB" dirty="0">
                          <a:latin typeface="Calibri" pitchFamily="34" charset="0"/>
                          <a:cs typeface="Calibri" pitchFamily="34" charset="0"/>
                        </a:rPr>
                        <a:t>Homosexuality </a:t>
                      </a:r>
                      <a:endParaRPr lang="en-GB" b="1" dirty="0">
                        <a:latin typeface="Calibri" pitchFamily="34" charset="0"/>
                        <a:cs typeface="Calibri" pitchFamily="34" charset="0"/>
                      </a:endParaRPr>
                    </a:p>
                  </a:txBody>
                  <a:tcPr/>
                </a:tc>
                <a:tc>
                  <a:txBody>
                    <a:bodyPr/>
                    <a:lstStyle/>
                    <a:p>
                      <a:r>
                        <a:rPr lang="en-GB" dirty="0">
                          <a:latin typeface="Calibri" pitchFamily="34" charset="0"/>
                          <a:cs typeface="Calibri" pitchFamily="34" charset="0"/>
                        </a:rPr>
                        <a:t>Quakers in the UK fully accept homosexuals into</a:t>
                      </a:r>
                      <a:r>
                        <a:rPr lang="en-GB" baseline="0" dirty="0">
                          <a:latin typeface="Calibri" pitchFamily="34" charset="0"/>
                          <a:cs typeface="Calibri" pitchFamily="34" charset="0"/>
                        </a:rPr>
                        <a:t> their community and do not condemn those that have sexual relationships. The main consideration they have is whether the love is genuine (selfless) love between a couple. They point out that Genesis says all people are created in the image of God. This includes homosexuals. </a:t>
                      </a:r>
                      <a:endParaRPr lang="en-GB" dirty="0">
                        <a:latin typeface="Calibri" pitchFamily="34" charset="0"/>
                        <a:cs typeface="Calibri" pitchFamily="34" charset="0"/>
                      </a:endParaRPr>
                    </a:p>
                  </a:txBody>
                  <a:tcPr/>
                </a:tc>
                <a:tc>
                  <a:txBody>
                    <a:bodyPr/>
                    <a:lstStyle/>
                    <a:p>
                      <a:r>
                        <a:rPr lang="en-GB" dirty="0">
                          <a:latin typeface="Calibri" pitchFamily="34" charset="0"/>
                          <a:cs typeface="Calibri" pitchFamily="34" charset="0"/>
                        </a:rPr>
                        <a:t>The Roman Catholic Church does not accept homosexual relationships.</a:t>
                      </a:r>
                      <a:r>
                        <a:rPr lang="en-GB" baseline="0" dirty="0">
                          <a:latin typeface="Calibri" pitchFamily="34" charset="0"/>
                          <a:cs typeface="Calibri" pitchFamily="34" charset="0"/>
                        </a:rPr>
                        <a:t> Church teaching classes homosexuality as an “objective disorder” (only leading towards sin) and homosexual relationships are a “moral disorder” (committing a sin.)</a:t>
                      </a:r>
                      <a:endParaRPr lang="en-GB" dirty="0">
                        <a:latin typeface="Calibri" pitchFamily="34" charset="0"/>
                        <a:cs typeface="Calibri" pitchFamily="34" charset="0"/>
                      </a:endParaRPr>
                    </a:p>
                  </a:txBody>
                  <a:tcPr/>
                </a:tc>
                <a:tc>
                  <a:txBody>
                    <a:bodyPr/>
                    <a:lstStyle/>
                    <a:p>
                      <a:r>
                        <a:rPr lang="en-GB" dirty="0">
                          <a:latin typeface="Calibri" pitchFamily="34" charset="0"/>
                          <a:cs typeface="Calibri" pitchFamily="34" charset="0"/>
                        </a:rPr>
                        <a:t>Buddhism doesn’t condemn homosexual</a:t>
                      </a:r>
                      <a:r>
                        <a:rPr lang="en-GB" baseline="0" dirty="0">
                          <a:latin typeface="Calibri" pitchFamily="34" charset="0"/>
                          <a:cs typeface="Calibri" pitchFamily="34" charset="0"/>
                        </a:rPr>
                        <a:t> relationships that are long term, loving and committed. However, short relationships based on “lust” are seen as craving and one of the 3 Poisons. </a:t>
                      </a:r>
                      <a:endParaRPr lang="en-GB" dirty="0">
                        <a:latin typeface="Calibri" pitchFamily="34" charset="0"/>
                        <a:cs typeface="Calibri" pitchFamily="34" charset="0"/>
                      </a:endParaRPr>
                    </a:p>
                  </a:txBody>
                  <a:tcPr/>
                </a:tc>
                <a:extLst>
                  <a:ext uri="{0D108BD9-81ED-4DB2-BD59-A6C34878D82A}">
                    <a16:rowId xmlns:a16="http://schemas.microsoft.com/office/drawing/2014/main" val="10001"/>
                  </a:ext>
                </a:extLst>
              </a:tr>
            </a:tbl>
          </a:graphicData>
        </a:graphic>
      </p:graphicFrame>
      <p:pic>
        <p:nvPicPr>
          <p:cNvPr id="5" name="Picture 4"/>
          <p:cNvPicPr>
            <a:picLocks noChangeAspect="1"/>
          </p:cNvPicPr>
          <p:nvPr/>
        </p:nvPicPr>
        <p:blipFill>
          <a:blip r:embed="rId2"/>
          <a:stretch>
            <a:fillRect/>
          </a:stretch>
        </p:blipFill>
        <p:spPr>
          <a:xfrm>
            <a:off x="1412776" y="6012160"/>
            <a:ext cx="3670392" cy="2446928"/>
          </a:xfrm>
          <a:prstGeom prst="rect">
            <a:avLst/>
          </a:prstGeom>
        </p:spPr>
      </p:pic>
    </p:spTree>
    <p:extLst>
      <p:ext uri="{BB962C8B-B14F-4D97-AF65-F5344CB8AC3E}">
        <p14:creationId xmlns:p14="http://schemas.microsoft.com/office/powerpoint/2010/main" val="18615164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93404-439C-4E36-8096-FDDDAB4352DB}"/>
              </a:ext>
            </a:extLst>
          </p:cNvPr>
          <p:cNvSpPr>
            <a:spLocks noGrp="1"/>
          </p:cNvSpPr>
          <p:nvPr>
            <p:ph type="title"/>
          </p:nvPr>
        </p:nvSpPr>
        <p:spPr/>
        <p:txBody>
          <a:bodyPr/>
          <a:lstStyle/>
          <a:p>
            <a:pPr algn="l"/>
            <a:r>
              <a:rPr lang="en-GB" b="1" dirty="0"/>
              <a:t>Questions</a:t>
            </a:r>
          </a:p>
        </p:txBody>
      </p:sp>
      <p:sp>
        <p:nvSpPr>
          <p:cNvPr id="3" name="Text Placeholder 2">
            <a:extLst>
              <a:ext uri="{FF2B5EF4-FFF2-40B4-BE49-F238E27FC236}">
                <a16:creationId xmlns:a16="http://schemas.microsoft.com/office/drawing/2014/main" id="{0053AA9E-D4BD-49FB-9290-E4F444FB7434}"/>
              </a:ext>
            </a:extLst>
          </p:cNvPr>
          <p:cNvSpPr>
            <a:spLocks noGrp="1"/>
          </p:cNvSpPr>
          <p:nvPr>
            <p:ph type="body" idx="1"/>
          </p:nvPr>
        </p:nvSpPr>
        <p:spPr/>
        <p:txBody>
          <a:bodyPr/>
          <a:lstStyle/>
          <a:p>
            <a:pPr marL="717550" indent="-514350">
              <a:buAutoNum type="arabicPeriod"/>
            </a:pPr>
            <a:r>
              <a:rPr lang="en-GB" dirty="0"/>
              <a:t>Give two religious beliefs about the use of contraception.</a:t>
            </a:r>
          </a:p>
          <a:p>
            <a:pPr marL="717550" indent="-514350">
              <a:buAutoNum type="arabicPeriod"/>
            </a:pPr>
            <a:r>
              <a:rPr lang="en-GB" dirty="0"/>
              <a:t>Explain two reasons why couples get divorced.</a:t>
            </a:r>
          </a:p>
          <a:p>
            <a:pPr marL="717550" indent="-514350">
              <a:buAutoNum type="arabicPeriod"/>
            </a:pPr>
            <a:r>
              <a:rPr lang="en-GB" dirty="0"/>
              <a:t>Give two religious beliefs about the nature of the family.</a:t>
            </a:r>
          </a:p>
          <a:p>
            <a:pPr marL="717550" indent="-514350">
              <a:buAutoNum type="arabicPeriod"/>
            </a:pPr>
            <a:r>
              <a:rPr lang="en-GB" dirty="0"/>
              <a:t>Give two reasons why gender equality is important.</a:t>
            </a:r>
          </a:p>
          <a:p>
            <a:pPr marL="717550" indent="-514350">
              <a:buAutoNum type="arabicPeriod"/>
            </a:pPr>
            <a:endParaRPr lang="en-GB" dirty="0"/>
          </a:p>
        </p:txBody>
      </p:sp>
    </p:spTree>
    <p:extLst>
      <p:ext uri="{BB962C8B-B14F-4D97-AF65-F5344CB8AC3E}">
        <p14:creationId xmlns:p14="http://schemas.microsoft.com/office/powerpoint/2010/main" val="135028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93404-439C-4E36-8096-FDDDAB4352DB}"/>
              </a:ext>
            </a:extLst>
          </p:cNvPr>
          <p:cNvSpPr>
            <a:spLocks noGrp="1"/>
          </p:cNvSpPr>
          <p:nvPr>
            <p:ph type="title"/>
          </p:nvPr>
        </p:nvSpPr>
        <p:spPr/>
        <p:txBody>
          <a:bodyPr/>
          <a:lstStyle/>
          <a:p>
            <a:pPr algn="l"/>
            <a:r>
              <a:rPr lang="en-GB" b="1" dirty="0"/>
              <a:t>Questions</a:t>
            </a:r>
          </a:p>
        </p:txBody>
      </p:sp>
      <p:sp>
        <p:nvSpPr>
          <p:cNvPr id="3" name="Text Placeholder 2">
            <a:extLst>
              <a:ext uri="{FF2B5EF4-FFF2-40B4-BE49-F238E27FC236}">
                <a16:creationId xmlns:a16="http://schemas.microsoft.com/office/drawing/2014/main" id="{0053AA9E-D4BD-49FB-9290-E4F444FB7434}"/>
              </a:ext>
            </a:extLst>
          </p:cNvPr>
          <p:cNvSpPr>
            <a:spLocks noGrp="1"/>
          </p:cNvSpPr>
          <p:nvPr>
            <p:ph type="body" idx="1"/>
          </p:nvPr>
        </p:nvSpPr>
        <p:spPr/>
        <p:txBody>
          <a:bodyPr/>
          <a:lstStyle/>
          <a:p>
            <a:pPr marL="203200" indent="0">
              <a:buNone/>
            </a:pPr>
            <a:r>
              <a:rPr lang="en-GB" b="1" dirty="0"/>
              <a:t>‘Marriage gives more stability to society than cohabitation.’</a:t>
            </a:r>
          </a:p>
          <a:p>
            <a:pPr marL="203200" indent="0">
              <a:buNone/>
            </a:pPr>
            <a:r>
              <a:rPr lang="en-GB" b="1" dirty="0"/>
              <a:t>F- For </a:t>
            </a:r>
          </a:p>
          <a:p>
            <a:pPr marL="203200" indent="0">
              <a:buNone/>
            </a:pPr>
            <a:endParaRPr lang="en-GB" b="1" dirty="0"/>
          </a:p>
          <a:p>
            <a:pPr marL="203200" indent="0">
              <a:buNone/>
            </a:pPr>
            <a:r>
              <a:rPr lang="en-GB" b="1" dirty="0"/>
              <a:t>A- Against </a:t>
            </a:r>
          </a:p>
          <a:p>
            <a:pPr marL="203200" indent="0">
              <a:buNone/>
            </a:pPr>
            <a:endParaRPr lang="en-GB" b="1" dirty="0"/>
          </a:p>
          <a:p>
            <a:pPr marL="203200" indent="0">
              <a:buNone/>
            </a:pPr>
            <a:r>
              <a:rPr lang="en-GB" b="1" dirty="0"/>
              <a:t>R- Religious Teachings/argument</a:t>
            </a:r>
          </a:p>
          <a:p>
            <a:pPr marL="203200" indent="0">
              <a:buNone/>
            </a:pPr>
            <a:endParaRPr lang="en-GB" b="1" dirty="0"/>
          </a:p>
          <a:p>
            <a:pPr marL="203200" indent="0">
              <a:buNone/>
            </a:pPr>
            <a:r>
              <a:rPr lang="en-GB" b="1" dirty="0"/>
              <a:t>C- Conclusion </a:t>
            </a:r>
          </a:p>
          <a:p>
            <a:pPr marL="203200" indent="0">
              <a:buNone/>
            </a:pPr>
            <a:endParaRPr lang="en-GB" dirty="0"/>
          </a:p>
        </p:txBody>
      </p:sp>
    </p:spTree>
    <p:extLst>
      <p:ext uri="{BB962C8B-B14F-4D97-AF65-F5344CB8AC3E}">
        <p14:creationId xmlns:p14="http://schemas.microsoft.com/office/powerpoint/2010/main" val="3915051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p:nvPr/>
        </p:nvSpPr>
        <p:spPr>
          <a:xfrm>
            <a:off x="2636911" y="179511"/>
            <a:ext cx="1166089" cy="923329"/>
          </a:xfrm>
          <a:prstGeom prst="rect">
            <a:avLst/>
          </a:prstGeom>
          <a:noFill/>
          <a:ln>
            <a:noFill/>
          </a:ln>
        </p:spPr>
        <p:txBody>
          <a:bodyPr lIns="91425" tIns="45700" rIns="91425" bIns="45700" anchor="t" anchorCtr="0">
            <a:noAutofit/>
          </a:bodyPr>
          <a:lstStyle/>
          <a:p>
            <a:pPr marL="0" marR="0" lvl="0" indent="0" rtl="0">
              <a:spcBef>
                <a:spcPts val="0"/>
              </a:spcBef>
              <a:buSzPct val="25000"/>
              <a:buNone/>
            </a:pPr>
            <a:r>
              <a:rPr lang="en-GB" sz="5400" b="1" i="0" u="none" strike="noStrike" cap="none">
                <a:solidFill>
                  <a:srgbClr val="FC7876"/>
                </a:solidFill>
                <a:latin typeface="Calibri"/>
                <a:ea typeface="Calibri"/>
                <a:cs typeface="Calibri"/>
                <a:sym typeface="Calibri"/>
              </a:rPr>
              <a:t>Sex</a:t>
            </a:r>
          </a:p>
        </p:txBody>
      </p:sp>
      <p:sp>
        <p:nvSpPr>
          <p:cNvPr id="91" name="Shape 91"/>
          <p:cNvSpPr/>
          <p:nvPr/>
        </p:nvSpPr>
        <p:spPr>
          <a:xfrm>
            <a:off x="404663" y="1102842"/>
            <a:ext cx="6120680" cy="1596950"/>
          </a:xfrm>
          <a:prstGeom prst="rect">
            <a:avLst/>
          </a:prstGeom>
          <a:gradFill>
            <a:gsLst>
              <a:gs pos="0">
                <a:srgbClr val="BABABA"/>
              </a:gs>
              <a:gs pos="35000">
                <a:srgbClr val="CFCFCF"/>
              </a:gs>
              <a:gs pos="100000">
                <a:srgbClr val="EDEDED"/>
              </a:gs>
            </a:gsLst>
            <a:lin ang="16200000" scaled="0"/>
          </a:gradFill>
          <a:ln w="9525" cap="flat" cmpd="sng">
            <a:solidFill>
              <a:schemeClr val="dk1"/>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None/>
            </a:pPr>
            <a:endParaRPr sz="1800" b="0" i="0" u="sng" strike="noStrike" cap="none" dirty="0">
              <a:solidFill>
                <a:schemeClr val="dk1"/>
              </a:solidFill>
              <a:latin typeface="Calibri"/>
              <a:ea typeface="Calibri"/>
              <a:cs typeface="Calibri"/>
              <a:sym typeface="Calibri"/>
            </a:endParaRPr>
          </a:p>
          <a:p>
            <a:pPr marL="0" marR="0" lvl="0" indent="0" algn="ctr" rtl="0">
              <a:spcBef>
                <a:spcPts val="0"/>
              </a:spcBef>
              <a:buSzPct val="25000"/>
              <a:buNone/>
            </a:pPr>
            <a:r>
              <a:rPr lang="en-GB" sz="1800" b="1" i="0" u="sng" strike="noStrike" cap="none" dirty="0">
                <a:solidFill>
                  <a:schemeClr val="dk1"/>
                </a:solidFill>
                <a:latin typeface="Calibri"/>
                <a:ea typeface="Calibri"/>
                <a:cs typeface="Calibri"/>
                <a:sym typeface="Calibri"/>
              </a:rPr>
              <a:t>Why do people have sex?</a:t>
            </a:r>
          </a:p>
          <a:p>
            <a:pPr marL="0" marR="0" lvl="0" indent="0" algn="ctr" rtl="0">
              <a:spcBef>
                <a:spcPts val="0"/>
              </a:spcBef>
              <a:buNone/>
            </a:pPr>
            <a:endParaRPr sz="1800" b="1" i="0" u="sng" strike="noStrike" cap="none" dirty="0">
              <a:solidFill>
                <a:schemeClr val="dk1"/>
              </a:solidFill>
              <a:latin typeface="Calibri"/>
              <a:ea typeface="Calibri"/>
              <a:cs typeface="Calibri"/>
              <a:sym typeface="Calibri"/>
            </a:endParaRPr>
          </a:p>
          <a:p>
            <a:pPr marL="285750" marR="0" lvl="0" indent="-285750" algn="ctr" rtl="0">
              <a:spcBef>
                <a:spcPts val="0"/>
              </a:spcBef>
              <a:buClr>
                <a:schemeClr val="dk1"/>
              </a:buClr>
              <a:buSzPct val="100000"/>
              <a:buFont typeface="Arial"/>
              <a:buChar char="•"/>
            </a:pPr>
            <a:r>
              <a:rPr lang="en-GB" sz="1800" b="1" i="0" u="none" strike="noStrike" cap="none" dirty="0">
                <a:solidFill>
                  <a:schemeClr val="dk1"/>
                </a:solidFill>
                <a:latin typeface="Calibri"/>
                <a:ea typeface="Calibri"/>
                <a:cs typeface="Calibri"/>
                <a:sym typeface="Calibri"/>
              </a:rPr>
              <a:t>Because they love someone</a:t>
            </a:r>
          </a:p>
          <a:p>
            <a:pPr marL="285750" marR="0" lvl="0" indent="-285750" algn="ctr" rtl="0">
              <a:spcBef>
                <a:spcPts val="0"/>
              </a:spcBef>
              <a:buClr>
                <a:schemeClr val="dk1"/>
              </a:buClr>
              <a:buSzPct val="100000"/>
              <a:buFont typeface="Arial"/>
              <a:buChar char="•"/>
            </a:pPr>
            <a:r>
              <a:rPr lang="en-GB" sz="1800" b="1" i="0" u="none" strike="noStrike" cap="none" dirty="0">
                <a:solidFill>
                  <a:schemeClr val="dk1"/>
                </a:solidFill>
                <a:latin typeface="Calibri"/>
                <a:ea typeface="Calibri"/>
                <a:cs typeface="Calibri"/>
                <a:sym typeface="Calibri"/>
              </a:rPr>
              <a:t>For the </a:t>
            </a:r>
            <a:r>
              <a:rPr lang="en-GB" sz="1800" b="1" dirty="0">
                <a:solidFill>
                  <a:schemeClr val="dk1"/>
                </a:solidFill>
                <a:latin typeface="Calibri"/>
                <a:ea typeface="Calibri"/>
                <a:cs typeface="Calibri"/>
                <a:sym typeface="Calibri"/>
              </a:rPr>
              <a:t>pleasure and fun</a:t>
            </a:r>
            <a:endParaRPr lang="en-GB" sz="1800" b="1" i="0" u="none" strike="noStrike" cap="none" dirty="0">
              <a:solidFill>
                <a:schemeClr val="dk1"/>
              </a:solidFill>
              <a:latin typeface="Calibri"/>
              <a:ea typeface="Calibri"/>
              <a:cs typeface="Calibri"/>
              <a:sym typeface="Calibri"/>
            </a:endParaRPr>
          </a:p>
          <a:p>
            <a:pPr marL="285750" marR="0" lvl="0" indent="-285750" algn="ctr" rtl="0">
              <a:spcBef>
                <a:spcPts val="0"/>
              </a:spcBef>
              <a:buClr>
                <a:schemeClr val="dk1"/>
              </a:buClr>
              <a:buSzPct val="100000"/>
              <a:buFont typeface="Arial"/>
              <a:buChar char="•"/>
            </a:pPr>
            <a:r>
              <a:rPr lang="en-GB" sz="1800" b="1" i="0" u="none" strike="noStrike" cap="none" dirty="0">
                <a:solidFill>
                  <a:schemeClr val="dk1"/>
                </a:solidFill>
                <a:latin typeface="Calibri"/>
                <a:ea typeface="Calibri"/>
                <a:cs typeface="Calibri"/>
                <a:sym typeface="Calibri"/>
              </a:rPr>
              <a:t>To procreate (make children)</a:t>
            </a:r>
          </a:p>
          <a:p>
            <a:pPr marL="285750" marR="0" lvl="0" indent="-285750" algn="ctr" rtl="0">
              <a:spcBef>
                <a:spcPts val="0"/>
              </a:spcBef>
              <a:buClr>
                <a:schemeClr val="dk1"/>
              </a:buClr>
              <a:buFont typeface="Arial"/>
              <a:buNone/>
            </a:pPr>
            <a:endParaRPr sz="1800" b="1" i="0" u="none" strike="noStrike" cap="none" dirty="0">
              <a:solidFill>
                <a:schemeClr val="dk1"/>
              </a:solidFill>
              <a:latin typeface="Calibri"/>
              <a:ea typeface="Calibri"/>
              <a:cs typeface="Calibri"/>
              <a:sym typeface="Calibri"/>
            </a:endParaRPr>
          </a:p>
          <a:p>
            <a:pPr marL="285750" marR="0" lvl="0" indent="-285750" algn="ctr" rtl="0">
              <a:spcBef>
                <a:spcPts val="0"/>
              </a:spcBef>
              <a:buClr>
                <a:schemeClr val="dk1"/>
              </a:buClr>
              <a:buFont typeface="Arial"/>
              <a:buNone/>
            </a:pPr>
            <a:endParaRPr sz="1800" b="0" i="0" u="none" strike="noStrike" cap="none" dirty="0">
              <a:solidFill>
                <a:schemeClr val="dk1"/>
              </a:solidFill>
              <a:latin typeface="Calibri"/>
              <a:ea typeface="Calibri"/>
              <a:cs typeface="Calibri"/>
              <a:sym typeface="Calibri"/>
            </a:endParaRPr>
          </a:p>
        </p:txBody>
      </p:sp>
      <p:sp>
        <p:nvSpPr>
          <p:cNvPr id="92" name="Shape 92"/>
          <p:cNvSpPr/>
          <p:nvPr/>
        </p:nvSpPr>
        <p:spPr>
          <a:xfrm>
            <a:off x="2055259" y="2915816"/>
            <a:ext cx="2694263" cy="769441"/>
          </a:xfrm>
          <a:prstGeom prst="rect">
            <a:avLst/>
          </a:prstGeom>
          <a:noFill/>
          <a:ln>
            <a:noFill/>
          </a:ln>
        </p:spPr>
        <p:txBody>
          <a:bodyPr lIns="91425" tIns="45700" rIns="91425" bIns="45700" anchor="t" anchorCtr="0">
            <a:noAutofit/>
          </a:bodyPr>
          <a:lstStyle/>
          <a:p>
            <a:pPr marL="0" marR="0" lvl="0" indent="0" rtl="0">
              <a:spcBef>
                <a:spcPts val="0"/>
              </a:spcBef>
              <a:buSzPct val="25000"/>
              <a:buNone/>
            </a:pPr>
            <a:r>
              <a:rPr lang="en-GB" sz="4400" b="1" i="0" u="none" strike="noStrike" cap="none">
                <a:solidFill>
                  <a:schemeClr val="accent1"/>
                </a:solidFill>
                <a:latin typeface="Calibri"/>
                <a:ea typeface="Calibri"/>
                <a:cs typeface="Calibri"/>
                <a:sym typeface="Calibri"/>
              </a:rPr>
              <a:t>SEXUALITY</a:t>
            </a:r>
          </a:p>
        </p:txBody>
      </p:sp>
      <p:sp>
        <p:nvSpPr>
          <p:cNvPr id="93" name="Shape 93"/>
          <p:cNvSpPr/>
          <p:nvPr/>
        </p:nvSpPr>
        <p:spPr>
          <a:xfrm>
            <a:off x="399906" y="3685257"/>
            <a:ext cx="3888431" cy="3456383"/>
          </a:xfrm>
          <a:prstGeom prst="irregularSeal1">
            <a:avLst/>
          </a:prstGeom>
          <a:gradFill>
            <a:gsLst>
              <a:gs pos="0">
                <a:srgbClr val="C8B2E9"/>
              </a:gs>
              <a:gs pos="35000">
                <a:srgbClr val="D6CAED"/>
              </a:gs>
              <a:gs pos="100000">
                <a:srgbClr val="EFE8FA"/>
              </a:gs>
            </a:gsLst>
            <a:lin ang="16200000" scaled="0"/>
          </a:gradFill>
          <a:ln w="9525" cap="flat" cmpd="sng">
            <a:solidFill>
              <a:srgbClr val="7C5F9F"/>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rtl="0">
              <a:spcBef>
                <a:spcPts val="0"/>
              </a:spcBef>
              <a:buSzPct val="25000"/>
              <a:buNone/>
            </a:pPr>
            <a:r>
              <a:rPr lang="en-GB" sz="1800" b="1" i="0" u="sng" strike="noStrike" cap="none">
                <a:solidFill>
                  <a:schemeClr val="dk1"/>
                </a:solidFill>
                <a:latin typeface="Calibri"/>
                <a:ea typeface="Calibri"/>
                <a:cs typeface="Calibri"/>
                <a:sym typeface="Calibri"/>
              </a:rPr>
              <a:t>Age of consent- </a:t>
            </a:r>
            <a:r>
              <a:rPr lang="en-GB" sz="1800" b="0" i="0" u="none" strike="noStrike" cap="none">
                <a:solidFill>
                  <a:schemeClr val="dk1"/>
                </a:solidFill>
                <a:latin typeface="Calibri"/>
                <a:ea typeface="Calibri"/>
                <a:cs typeface="Calibri"/>
                <a:sym typeface="Calibri"/>
              </a:rPr>
              <a:t>this is when you are old enough by law to choose to have sex. In the UK this is 16. </a:t>
            </a:r>
          </a:p>
        </p:txBody>
      </p:sp>
      <p:sp>
        <p:nvSpPr>
          <p:cNvPr id="94" name="Shape 94"/>
          <p:cNvSpPr/>
          <p:nvPr/>
        </p:nvSpPr>
        <p:spPr>
          <a:xfrm>
            <a:off x="3803001" y="6444207"/>
            <a:ext cx="2722343" cy="2304256"/>
          </a:xfrm>
          <a:prstGeom prst="flowChartMagneticTape">
            <a:avLst/>
          </a:prstGeom>
          <a:gradFill>
            <a:gsLst>
              <a:gs pos="0">
                <a:srgbClr val="DAFEA4"/>
              </a:gs>
              <a:gs pos="35000">
                <a:srgbClr val="E3FEBF"/>
              </a:gs>
              <a:gs pos="100000">
                <a:srgbClr val="F4FEE6"/>
              </a:gs>
            </a:gsLst>
            <a:lin ang="16200000" scaled="0"/>
          </a:gradFill>
          <a:ln w="9525" cap="flat" cmpd="sng">
            <a:solidFill>
              <a:srgbClr val="97B853"/>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rtl="0">
              <a:spcBef>
                <a:spcPts val="0"/>
              </a:spcBef>
              <a:buSzPct val="25000"/>
              <a:buNone/>
            </a:pPr>
            <a:r>
              <a:rPr lang="en-GB" sz="1800" b="1" i="0" u="sng" strike="noStrike" cap="none" dirty="0">
                <a:solidFill>
                  <a:schemeClr val="dk1"/>
                </a:solidFill>
                <a:latin typeface="Calibri"/>
                <a:ea typeface="Calibri"/>
                <a:cs typeface="Calibri"/>
                <a:sym typeface="Calibri"/>
              </a:rPr>
              <a:t>Celibacy-</a:t>
            </a:r>
            <a:r>
              <a:rPr lang="en-GB" sz="1800" b="0" i="0" u="none" strike="noStrike" cap="none" dirty="0">
                <a:solidFill>
                  <a:schemeClr val="dk1"/>
                </a:solidFill>
                <a:latin typeface="Calibri"/>
                <a:ea typeface="Calibri"/>
                <a:cs typeface="Calibri"/>
                <a:sym typeface="Calibri"/>
              </a:rPr>
              <a:t> People who agree to not have sex until they are married or to never have sex. </a:t>
            </a:r>
          </a:p>
        </p:txBody>
      </p:sp>
      <p:sp>
        <p:nvSpPr>
          <p:cNvPr id="95" name="Shape 95"/>
          <p:cNvSpPr/>
          <p:nvPr/>
        </p:nvSpPr>
        <p:spPr>
          <a:xfrm>
            <a:off x="638037" y="7184253"/>
            <a:ext cx="2997726" cy="1750839"/>
          </a:xfrm>
          <a:prstGeom prst="flowChartProcess">
            <a:avLst/>
          </a:prstGeom>
          <a:gradFill>
            <a:gsLst>
              <a:gs pos="0">
                <a:srgbClr val="9BE9FF"/>
              </a:gs>
              <a:gs pos="35000">
                <a:srgbClr val="B8F1FF"/>
              </a:gs>
              <a:gs pos="100000">
                <a:srgbClr val="E2FBFF"/>
              </a:gs>
            </a:gsLst>
            <a:lin ang="16200000" scaled="0"/>
          </a:gradFill>
          <a:ln w="9525" cap="flat" cmpd="sng">
            <a:solidFill>
              <a:srgbClr val="45A9C4"/>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rtl="0">
              <a:spcBef>
                <a:spcPts val="0"/>
              </a:spcBef>
              <a:buSzPct val="25000"/>
              <a:buNone/>
            </a:pPr>
            <a:r>
              <a:rPr lang="en-GB" sz="1800" b="1" i="0" u="sng" strike="noStrike" cap="none" dirty="0">
                <a:solidFill>
                  <a:schemeClr val="dk1"/>
                </a:solidFill>
                <a:latin typeface="Calibri"/>
                <a:ea typeface="Calibri"/>
                <a:cs typeface="Calibri"/>
                <a:sym typeface="Calibri"/>
              </a:rPr>
              <a:t>Adultery- </a:t>
            </a:r>
            <a:r>
              <a:rPr lang="en-GB" sz="1800" b="0" i="0" u="none" strike="noStrike" cap="none" dirty="0">
                <a:solidFill>
                  <a:schemeClr val="dk1"/>
                </a:solidFill>
                <a:latin typeface="Calibri"/>
                <a:ea typeface="Calibri"/>
                <a:cs typeface="Calibri"/>
                <a:sym typeface="Calibri"/>
              </a:rPr>
              <a:t>when you have a relationship with someone other than your spouse/partner.  Having an affair.</a:t>
            </a:r>
          </a:p>
        </p:txBody>
      </p:sp>
      <p:sp>
        <p:nvSpPr>
          <p:cNvPr id="96" name="Shape 96"/>
          <p:cNvSpPr/>
          <p:nvPr/>
        </p:nvSpPr>
        <p:spPr>
          <a:xfrm>
            <a:off x="4194710" y="3685257"/>
            <a:ext cx="2569661" cy="2542927"/>
          </a:xfrm>
          <a:prstGeom prst="flowChartConnector">
            <a:avLst/>
          </a:prstGeom>
          <a:gradFill>
            <a:gsLst>
              <a:gs pos="0">
                <a:srgbClr val="FFA09D"/>
              </a:gs>
              <a:gs pos="35000">
                <a:srgbClr val="FFBCBC"/>
              </a:gs>
              <a:gs pos="100000">
                <a:srgbClr val="FFE2E2"/>
              </a:gs>
            </a:gsLst>
            <a:lin ang="16200000" scaled="0"/>
          </a:gradFill>
          <a:ln w="9525" cap="flat" cmpd="sng">
            <a:solidFill>
              <a:srgbClr val="BD4B48"/>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rtl="0">
              <a:spcBef>
                <a:spcPts val="0"/>
              </a:spcBef>
              <a:buSzPct val="25000"/>
              <a:buNone/>
            </a:pPr>
            <a:r>
              <a:rPr lang="en-GB" sz="1800" b="1" i="0" u="sng" strike="noStrike" cap="none">
                <a:solidFill>
                  <a:schemeClr val="dk1"/>
                </a:solidFill>
                <a:latin typeface="Calibri"/>
                <a:ea typeface="Calibri"/>
                <a:cs typeface="Calibri"/>
                <a:sym typeface="Calibri"/>
              </a:rPr>
              <a:t>Heterosexuality</a:t>
            </a:r>
            <a:r>
              <a:rPr lang="en-GB" sz="1800" b="0" i="0" u="none" strike="noStrike" cap="none">
                <a:solidFill>
                  <a:schemeClr val="dk1"/>
                </a:solidFill>
                <a:latin typeface="Calibri"/>
                <a:ea typeface="Calibri"/>
                <a:cs typeface="Calibri"/>
                <a:sym typeface="Calibri"/>
              </a:rPr>
              <a:t>- Being attracted to someone of the opposite sex. </a:t>
            </a:r>
          </a:p>
        </p:txBody>
      </p:sp>
      <p:pic>
        <p:nvPicPr>
          <p:cNvPr id="3" name="Picture 2"/>
          <p:cNvPicPr>
            <a:picLocks noChangeAspect="1"/>
          </p:cNvPicPr>
          <p:nvPr/>
        </p:nvPicPr>
        <p:blipFill>
          <a:blip r:embed="rId3"/>
          <a:stretch>
            <a:fillRect/>
          </a:stretch>
        </p:blipFill>
        <p:spPr>
          <a:xfrm>
            <a:off x="146339" y="1735589"/>
            <a:ext cx="1724395" cy="1620931"/>
          </a:xfrm>
          <a:prstGeom prst="rect">
            <a:avLst/>
          </a:prstGeom>
        </p:spPr>
      </p:pic>
      <p:pic>
        <p:nvPicPr>
          <p:cNvPr id="5" name="Picture 4"/>
          <p:cNvPicPr>
            <a:picLocks noChangeAspect="1"/>
          </p:cNvPicPr>
          <p:nvPr/>
        </p:nvPicPr>
        <p:blipFill>
          <a:blip r:embed="rId4"/>
          <a:stretch>
            <a:fillRect/>
          </a:stretch>
        </p:blipFill>
        <p:spPr>
          <a:xfrm>
            <a:off x="5528075" y="530709"/>
            <a:ext cx="1165237" cy="276982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p:nvPr/>
        </p:nvSpPr>
        <p:spPr>
          <a:xfrm>
            <a:off x="285799" y="1960"/>
            <a:ext cx="3888431" cy="2016223"/>
          </a:xfrm>
          <a:prstGeom prst="flowChartPunchedCard">
            <a:avLst/>
          </a:prstGeom>
          <a:gradFill>
            <a:gsLst>
              <a:gs pos="0">
                <a:srgbClr val="9FC3FF"/>
              </a:gs>
              <a:gs pos="35000">
                <a:srgbClr val="BDD5FF"/>
              </a:gs>
              <a:gs pos="100000">
                <a:srgbClr val="E4EEFF"/>
              </a:gs>
            </a:gsLst>
            <a:lin ang="16200000" scaled="0"/>
          </a:gradFill>
          <a:ln w="9525" cap="flat" cmpd="sng">
            <a:solidFill>
              <a:srgbClr val="4A7DBA"/>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SzPct val="25000"/>
              <a:buNone/>
            </a:pPr>
            <a:r>
              <a:rPr lang="en-GB" sz="1800" b="1" i="0" u="sng" strike="noStrike" cap="none">
                <a:solidFill>
                  <a:schemeClr val="dk1"/>
                </a:solidFill>
                <a:latin typeface="Calibri"/>
                <a:ea typeface="Calibri"/>
                <a:cs typeface="Calibri"/>
                <a:sym typeface="Calibri"/>
              </a:rPr>
              <a:t>Sex before marriage- </a:t>
            </a:r>
            <a:r>
              <a:rPr lang="en-GB" sz="1800" b="0" i="0" u="none" strike="noStrike" cap="none">
                <a:solidFill>
                  <a:schemeClr val="dk1"/>
                </a:solidFill>
                <a:latin typeface="Calibri"/>
                <a:ea typeface="Calibri"/>
                <a:cs typeface="Calibri"/>
                <a:sym typeface="Calibri"/>
              </a:rPr>
              <a:t>having sex before you marry someone or having sexual relationships without marriage. </a:t>
            </a:r>
          </a:p>
        </p:txBody>
      </p:sp>
      <p:sp>
        <p:nvSpPr>
          <p:cNvPr id="102" name="Shape 102"/>
          <p:cNvSpPr/>
          <p:nvPr/>
        </p:nvSpPr>
        <p:spPr>
          <a:xfrm>
            <a:off x="4181369" y="251519"/>
            <a:ext cx="2304256" cy="2880320"/>
          </a:xfrm>
          <a:prstGeom prst="verticalScroll">
            <a:avLst>
              <a:gd name="adj" fmla="val 12500"/>
            </a:avLst>
          </a:prstGeom>
          <a:gradFill>
            <a:gsLst>
              <a:gs pos="0">
                <a:srgbClr val="FFBB82"/>
              </a:gs>
              <a:gs pos="35000">
                <a:srgbClr val="FFCFA8"/>
              </a:gs>
              <a:gs pos="100000">
                <a:srgbClr val="FFEBD9"/>
              </a:gs>
            </a:gsLst>
            <a:lin ang="16200000" scaled="0"/>
          </a:gradFill>
          <a:ln w="9525" cap="flat" cmpd="sng">
            <a:solidFill>
              <a:srgbClr val="F5913F"/>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SzPct val="25000"/>
              <a:buNone/>
            </a:pPr>
            <a:r>
              <a:rPr lang="en-GB" sz="1800" b="1" i="0" u="sng" strike="noStrike" cap="none">
                <a:solidFill>
                  <a:schemeClr val="dk1"/>
                </a:solidFill>
                <a:latin typeface="Calibri"/>
                <a:ea typeface="Calibri"/>
                <a:cs typeface="Calibri"/>
                <a:sym typeface="Calibri"/>
              </a:rPr>
              <a:t>Homosexuality</a:t>
            </a:r>
            <a:r>
              <a:rPr lang="en-GB" sz="1800" b="0" i="0" u="none" strike="noStrike" cap="none">
                <a:solidFill>
                  <a:schemeClr val="dk1"/>
                </a:solidFill>
                <a:latin typeface="Calibri"/>
                <a:ea typeface="Calibri"/>
                <a:cs typeface="Calibri"/>
                <a:sym typeface="Calibri"/>
              </a:rPr>
              <a:t>- being attracted to someone of the same sex. </a:t>
            </a:r>
          </a:p>
        </p:txBody>
      </p:sp>
      <p:sp>
        <p:nvSpPr>
          <p:cNvPr id="103" name="Shape 103"/>
          <p:cNvSpPr/>
          <p:nvPr/>
        </p:nvSpPr>
        <p:spPr>
          <a:xfrm>
            <a:off x="285800" y="2843808"/>
            <a:ext cx="4421146" cy="92332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GB" sz="5400" b="1" i="0" u="none" strike="noStrike" cap="none" dirty="0">
                <a:solidFill>
                  <a:srgbClr val="A04400"/>
                </a:solidFill>
                <a:latin typeface="Calibri"/>
                <a:ea typeface="Calibri"/>
                <a:cs typeface="Calibri"/>
                <a:sym typeface="Calibri"/>
              </a:rPr>
              <a:t>Contraception </a:t>
            </a:r>
          </a:p>
        </p:txBody>
      </p:sp>
      <p:sp>
        <p:nvSpPr>
          <p:cNvPr id="104" name="Shape 104"/>
          <p:cNvSpPr/>
          <p:nvPr/>
        </p:nvSpPr>
        <p:spPr>
          <a:xfrm>
            <a:off x="404663" y="3593505"/>
            <a:ext cx="5904655" cy="5154958"/>
          </a:xfrm>
          <a:prstGeom prst="flowChartProcess">
            <a:avLst/>
          </a:prstGeom>
          <a:gradFill>
            <a:gsLst>
              <a:gs pos="0">
                <a:srgbClr val="C8B2E9"/>
              </a:gs>
              <a:gs pos="35000">
                <a:srgbClr val="D6CAED"/>
              </a:gs>
              <a:gs pos="100000">
                <a:srgbClr val="EFE8FA"/>
              </a:gs>
            </a:gsLst>
            <a:lin ang="16200000" scaled="0"/>
          </a:gradFill>
          <a:ln w="9525" cap="flat" cmpd="sng">
            <a:solidFill>
              <a:srgbClr val="7C5F9F"/>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285750" marR="0" lvl="0" indent="-285750" rtl="0">
              <a:spcBef>
                <a:spcPts val="0"/>
              </a:spcBef>
              <a:buClr>
                <a:schemeClr val="dk1"/>
              </a:buClr>
              <a:buSzPct val="100000"/>
              <a:buFont typeface="Arial"/>
              <a:buChar char="•"/>
            </a:pPr>
            <a:r>
              <a:rPr lang="en-GB" sz="1800" b="0" i="0" u="none" strike="noStrike" cap="none" dirty="0">
                <a:solidFill>
                  <a:schemeClr val="dk1"/>
                </a:solidFill>
                <a:latin typeface="Calibri"/>
                <a:ea typeface="Calibri"/>
                <a:cs typeface="Calibri"/>
                <a:sym typeface="Calibri"/>
              </a:rPr>
              <a:t>Artificial methods- contraceptive devices which are made and used such as condoms.</a:t>
            </a:r>
          </a:p>
          <a:p>
            <a:pPr marL="285750" marR="0" lvl="0" indent="-285750" rtl="0">
              <a:spcBef>
                <a:spcPts val="0"/>
              </a:spcBef>
              <a:buClr>
                <a:schemeClr val="dk1"/>
              </a:buClr>
              <a:buFont typeface="Arial"/>
              <a:buNone/>
            </a:pPr>
            <a:endParaRPr sz="1800" b="0" i="0" u="none" strike="noStrike" cap="none" dirty="0">
              <a:solidFill>
                <a:schemeClr val="dk1"/>
              </a:solidFill>
              <a:latin typeface="Calibri"/>
              <a:ea typeface="Calibri"/>
              <a:cs typeface="Calibri"/>
              <a:sym typeface="Calibri"/>
            </a:endParaRPr>
          </a:p>
          <a:p>
            <a:pPr marL="285750" marR="0" lvl="0" indent="-285750" rtl="0">
              <a:spcBef>
                <a:spcPts val="0"/>
              </a:spcBef>
              <a:buClr>
                <a:schemeClr val="dk1"/>
              </a:buClr>
              <a:buSzPct val="100000"/>
              <a:buFont typeface="Arial"/>
              <a:buChar char="•"/>
            </a:pPr>
            <a:r>
              <a:rPr lang="en-GB" sz="1800" b="0" i="0" u="none" strike="noStrike" cap="none" dirty="0">
                <a:solidFill>
                  <a:schemeClr val="dk1"/>
                </a:solidFill>
                <a:latin typeface="Calibri"/>
                <a:ea typeface="Calibri"/>
                <a:cs typeface="Calibri"/>
                <a:sym typeface="Calibri"/>
              </a:rPr>
              <a:t>Natural methods- contraceptives aimed at limiting the chance of pregnancy such as the rhythm method, which allows a couple to have sex only at the woman’s least fertile part of her monthly cycle.</a:t>
            </a:r>
          </a:p>
          <a:p>
            <a:pPr marL="285750" marR="0" lvl="0" indent="-285750" rtl="0">
              <a:spcBef>
                <a:spcPts val="0"/>
              </a:spcBef>
              <a:buClr>
                <a:schemeClr val="dk1"/>
              </a:buClr>
              <a:buFont typeface="Arial"/>
              <a:buNone/>
            </a:pPr>
            <a:endParaRPr sz="1800" b="0" i="0" u="none" strike="noStrike" cap="none" dirty="0">
              <a:solidFill>
                <a:schemeClr val="dk1"/>
              </a:solidFill>
              <a:latin typeface="Calibri"/>
              <a:ea typeface="Calibri"/>
              <a:cs typeface="Calibri"/>
              <a:sym typeface="Calibri"/>
            </a:endParaRPr>
          </a:p>
          <a:p>
            <a:pPr marL="285750" marR="0" lvl="0" indent="-285750" rtl="0">
              <a:spcBef>
                <a:spcPts val="0"/>
              </a:spcBef>
              <a:buClr>
                <a:schemeClr val="dk1"/>
              </a:buClr>
              <a:buSzPct val="100000"/>
              <a:buFont typeface="Arial"/>
              <a:buChar char="•"/>
            </a:pPr>
            <a:r>
              <a:rPr lang="en-GB" sz="1800" b="0" i="0" u="none" strike="noStrike" cap="none" dirty="0">
                <a:solidFill>
                  <a:schemeClr val="dk1"/>
                </a:solidFill>
                <a:latin typeface="Calibri"/>
                <a:ea typeface="Calibri"/>
                <a:cs typeface="Calibri"/>
                <a:sym typeface="Calibri"/>
              </a:rPr>
              <a:t>Permanent methods- are operations to prevent either the production of egg or sperm permanently. These are the only ones guaranteed no pregnancy.</a:t>
            </a:r>
          </a:p>
          <a:p>
            <a:pPr marL="285750" marR="0" lvl="0" indent="-285750" rtl="0">
              <a:spcBef>
                <a:spcPts val="0"/>
              </a:spcBef>
              <a:buClr>
                <a:schemeClr val="dk1"/>
              </a:buClr>
              <a:buFont typeface="Arial"/>
              <a:buNone/>
            </a:pPr>
            <a:endParaRPr sz="1800" b="0" i="0" u="none" strike="noStrike" cap="none" dirty="0">
              <a:solidFill>
                <a:schemeClr val="dk1"/>
              </a:solidFill>
              <a:latin typeface="Calibri"/>
              <a:ea typeface="Calibri"/>
              <a:cs typeface="Calibri"/>
              <a:sym typeface="Calibri"/>
            </a:endParaRPr>
          </a:p>
          <a:p>
            <a:pPr marL="0" marR="0" lvl="0" indent="0" rtl="0">
              <a:spcBef>
                <a:spcPts val="0"/>
              </a:spcBef>
              <a:buSzPct val="25000"/>
              <a:buNone/>
            </a:pPr>
            <a:r>
              <a:rPr lang="en-GB" sz="1800" b="1" i="0" u="sng" strike="noStrike" cap="none" dirty="0">
                <a:solidFill>
                  <a:schemeClr val="dk1"/>
                </a:solidFill>
                <a:latin typeface="Calibri"/>
                <a:ea typeface="Calibri"/>
                <a:cs typeface="Calibri"/>
                <a:sym typeface="Calibri"/>
              </a:rPr>
              <a:t>Other alternatives </a:t>
            </a:r>
          </a:p>
          <a:p>
            <a:pPr marL="285750" marR="0" lvl="0" indent="-285750" rtl="0">
              <a:spcBef>
                <a:spcPts val="0"/>
              </a:spcBef>
              <a:buClr>
                <a:schemeClr val="dk1"/>
              </a:buClr>
              <a:buFont typeface="Arial"/>
              <a:buNone/>
            </a:pPr>
            <a:endParaRPr sz="1800" b="0" i="0" u="none" strike="noStrike" cap="none" dirty="0">
              <a:solidFill>
                <a:schemeClr val="dk1"/>
              </a:solidFill>
              <a:latin typeface="Calibri"/>
              <a:ea typeface="Calibri"/>
              <a:cs typeface="Calibri"/>
              <a:sym typeface="Calibri"/>
            </a:endParaRPr>
          </a:p>
          <a:p>
            <a:pPr marL="285750" marR="0" lvl="0" indent="-285750" rtl="0">
              <a:spcBef>
                <a:spcPts val="0"/>
              </a:spcBef>
              <a:buClr>
                <a:schemeClr val="dk1"/>
              </a:buClr>
              <a:buSzPct val="100000"/>
              <a:buFont typeface="Arial"/>
              <a:buChar char="•"/>
            </a:pPr>
            <a:r>
              <a:rPr lang="en-GB" sz="1800" b="0" i="0" u="none" strike="noStrike" cap="none" dirty="0">
                <a:solidFill>
                  <a:schemeClr val="dk1"/>
                </a:solidFill>
                <a:latin typeface="Calibri"/>
                <a:ea typeface="Calibri"/>
                <a:cs typeface="Calibri"/>
                <a:sym typeface="Calibri"/>
              </a:rPr>
              <a:t>The withdrawal method- when a man withdraws before he ejaculates inside the woman.</a:t>
            </a:r>
          </a:p>
          <a:p>
            <a:pPr marL="0" marR="0" lvl="0" indent="0" rtl="0">
              <a:spcBef>
                <a:spcPts val="0"/>
              </a:spcBef>
              <a:buNone/>
            </a:pPr>
            <a:endParaRPr sz="1800" b="0" i="0" u="none" strike="noStrike" cap="none" dirty="0">
              <a:solidFill>
                <a:schemeClr val="dk1"/>
              </a:solidFill>
              <a:latin typeface="Calibri"/>
              <a:ea typeface="Calibri"/>
              <a:cs typeface="Calibri"/>
              <a:sym typeface="Calibri"/>
            </a:endParaRPr>
          </a:p>
          <a:p>
            <a:pPr marL="0" marR="0" lvl="0" indent="0" rtl="0">
              <a:spcBef>
                <a:spcPts val="0"/>
              </a:spcBef>
              <a:buNone/>
            </a:pPr>
            <a:endParaRPr sz="1800" b="0" i="0" u="none" strike="noStrike" cap="none" dirty="0">
              <a:solidFill>
                <a:schemeClr val="dk1"/>
              </a:solidFill>
              <a:latin typeface="Calibri"/>
              <a:ea typeface="Calibri"/>
              <a:cs typeface="Calibri"/>
              <a:sym typeface="Calibri"/>
            </a:endParaRPr>
          </a:p>
        </p:txBody>
      </p:sp>
      <p:pic>
        <p:nvPicPr>
          <p:cNvPr id="3" name="Picture 2"/>
          <p:cNvPicPr>
            <a:picLocks noChangeAspect="1"/>
          </p:cNvPicPr>
          <p:nvPr/>
        </p:nvPicPr>
        <p:blipFill>
          <a:blip r:embed="rId3"/>
          <a:stretch>
            <a:fillRect/>
          </a:stretch>
        </p:blipFill>
        <p:spPr>
          <a:xfrm>
            <a:off x="1834042" y="1887508"/>
            <a:ext cx="1137295" cy="118468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342900" y="1174850"/>
            <a:ext cx="6172199" cy="7789637"/>
          </a:xfrm>
          <a:prstGeom prst="rect">
            <a:avLst/>
          </a:prstGeom>
          <a:gradFill>
            <a:gsLst>
              <a:gs pos="0">
                <a:srgbClr val="FFA09D"/>
              </a:gs>
              <a:gs pos="35000">
                <a:srgbClr val="FFBCBC"/>
              </a:gs>
              <a:gs pos="100000">
                <a:srgbClr val="FFE2E2"/>
              </a:gs>
            </a:gsLst>
            <a:lin ang="16200000" scaled="0"/>
          </a:gradFill>
          <a:ln w="9525" cap="flat" cmpd="sng">
            <a:solidFill>
              <a:srgbClr val="BD4B48"/>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t" anchorCtr="0">
            <a:noAutofit/>
          </a:bodyPr>
          <a:lstStyle/>
          <a:p>
            <a:pPr marL="342900" marR="0" lvl="0" indent="-304800" algn="l" rtl="0">
              <a:spcBef>
                <a:spcPts val="0"/>
              </a:spcBef>
              <a:spcAft>
                <a:spcPts val="0"/>
              </a:spcAft>
              <a:buClr>
                <a:schemeClr val="dk1"/>
              </a:buClr>
              <a:buSzPct val="100000"/>
              <a:buFont typeface="Arial"/>
              <a:buChar char="•"/>
            </a:pPr>
            <a:endParaRPr lang="en-GB" sz="1700" b="0" i="0" u="none" strike="noStrike" cap="none" dirty="0">
              <a:solidFill>
                <a:schemeClr val="dk1"/>
              </a:solidFill>
              <a:sym typeface="Calibri"/>
            </a:endParaRPr>
          </a:p>
          <a:p>
            <a:pPr marL="342900" marR="0" lvl="0" indent="-304800" algn="l" rtl="0">
              <a:spcBef>
                <a:spcPts val="0"/>
              </a:spcBef>
              <a:spcAft>
                <a:spcPts val="0"/>
              </a:spcAft>
              <a:buClr>
                <a:schemeClr val="dk1"/>
              </a:buClr>
              <a:buSzPct val="100000"/>
              <a:buFont typeface="Arial"/>
              <a:buChar char="•"/>
            </a:pPr>
            <a:r>
              <a:rPr lang="en-GB" sz="1700" b="0" i="0" u="none" strike="noStrike" cap="none" dirty="0">
                <a:solidFill>
                  <a:schemeClr val="dk1"/>
                </a:solidFill>
                <a:sym typeface="Calibri"/>
              </a:rPr>
              <a:t>Most Christians believe that only married couples should have sex, and only with each other.  Chastity is a virtue. </a:t>
            </a:r>
          </a:p>
          <a:p>
            <a:pPr marL="342900" marR="0" lvl="0" indent="-304800" algn="l" rtl="0">
              <a:spcBef>
                <a:spcPts val="480"/>
              </a:spcBef>
              <a:spcAft>
                <a:spcPts val="0"/>
              </a:spcAft>
              <a:buClr>
                <a:schemeClr val="dk1"/>
              </a:buClr>
              <a:buSzPct val="100000"/>
              <a:buFont typeface="Arial"/>
              <a:buChar char="•"/>
            </a:pPr>
            <a:r>
              <a:rPr lang="en-GB" sz="1700" b="0" i="0" u="none" strike="noStrike" cap="none" dirty="0">
                <a:solidFill>
                  <a:schemeClr val="dk1"/>
                </a:solidFill>
                <a:sym typeface="Calibri"/>
              </a:rPr>
              <a:t>Attitudes to the use of contraception vary.</a:t>
            </a:r>
          </a:p>
          <a:p>
            <a:pPr marL="342900" marR="0" lvl="0" indent="-304800" algn="l" rtl="0">
              <a:spcBef>
                <a:spcPts val="480"/>
              </a:spcBef>
              <a:spcAft>
                <a:spcPts val="0"/>
              </a:spcAft>
              <a:buClr>
                <a:schemeClr val="dk1"/>
              </a:buClr>
              <a:buSzPct val="100000"/>
              <a:buFont typeface="Arial"/>
              <a:buChar char="•"/>
            </a:pPr>
            <a:r>
              <a:rPr lang="en-GB" sz="1700" b="0" i="0" u="none" strike="noStrike" cap="none" dirty="0">
                <a:solidFill>
                  <a:schemeClr val="dk1"/>
                </a:solidFill>
                <a:sym typeface="Calibri"/>
              </a:rPr>
              <a:t>There is a celibate tradition within Christianity (e.g. the priesthood and the monastic life.)</a:t>
            </a:r>
          </a:p>
          <a:p>
            <a:pPr marL="342900" marR="0" lvl="0" indent="-304800" algn="l" rtl="0">
              <a:spcBef>
                <a:spcPts val="480"/>
              </a:spcBef>
              <a:spcAft>
                <a:spcPts val="0"/>
              </a:spcAft>
              <a:buClr>
                <a:schemeClr val="dk1"/>
              </a:buClr>
              <a:buSzPct val="100000"/>
              <a:buFont typeface="Arial"/>
              <a:buChar char="•"/>
            </a:pPr>
            <a:r>
              <a:rPr lang="en-GB" sz="1700" b="0" i="0" u="none" strike="noStrike" cap="none" dirty="0">
                <a:solidFill>
                  <a:schemeClr val="dk1"/>
                </a:solidFill>
                <a:sym typeface="Calibri"/>
              </a:rPr>
              <a:t>The Catholic Church teaches that only married couples should have sex and the most important reason for sex is to have children. There should be a chance of pregnancy within every act of sex.</a:t>
            </a:r>
          </a:p>
          <a:p>
            <a:pPr marL="342900" marR="0" lvl="0" indent="-304800" algn="l" rtl="0">
              <a:spcBef>
                <a:spcPts val="480"/>
              </a:spcBef>
              <a:spcAft>
                <a:spcPts val="0"/>
              </a:spcAft>
              <a:buClr>
                <a:schemeClr val="dk1"/>
              </a:buClr>
              <a:buSzPct val="100000"/>
              <a:buFont typeface="Arial"/>
              <a:buChar char="•"/>
            </a:pPr>
            <a:r>
              <a:rPr lang="en-GB" sz="1700" b="0" i="0" u="none" strike="noStrike" cap="none" dirty="0">
                <a:solidFill>
                  <a:schemeClr val="dk1"/>
                </a:solidFill>
                <a:sym typeface="Calibri"/>
              </a:rPr>
              <a:t>Sex before marriage is called fornication and is a sin. The same goes for mastur</a:t>
            </a:r>
            <a:r>
              <a:rPr lang="en-GB" sz="1700" dirty="0"/>
              <a:t>bation, because it cannot lead to pregnancy.</a:t>
            </a:r>
          </a:p>
          <a:p>
            <a:pPr marL="342900" marR="0" lvl="0" indent="-304800" algn="l" rtl="0">
              <a:spcBef>
                <a:spcPts val="480"/>
              </a:spcBef>
              <a:spcAft>
                <a:spcPts val="0"/>
              </a:spcAft>
              <a:buClr>
                <a:schemeClr val="dk1"/>
              </a:buClr>
              <a:buSzPct val="100000"/>
              <a:buFont typeface="Arial"/>
              <a:buChar char="•"/>
            </a:pPr>
            <a:r>
              <a:rPr lang="en-GB" sz="1700" dirty="0"/>
              <a:t>Using contraception is against Catholic teachings  because it prevents pregnancy. </a:t>
            </a:r>
          </a:p>
          <a:p>
            <a:pPr marL="342900" marR="0" lvl="0" indent="-304800" algn="l" rtl="0">
              <a:spcBef>
                <a:spcPts val="480"/>
              </a:spcBef>
              <a:spcAft>
                <a:spcPts val="0"/>
              </a:spcAft>
              <a:buClr>
                <a:schemeClr val="dk1"/>
              </a:buClr>
              <a:buSzPct val="100000"/>
              <a:buFont typeface="Arial"/>
              <a:buChar char="•"/>
            </a:pPr>
            <a:r>
              <a:rPr lang="en-GB" sz="1700" dirty="0"/>
              <a:t>Some Christians see homosexuality as wrong because it is unnatural as it cannot lead to pregnancy. In the Bible it says it is wrong for a man to lie with another man. This is why some Christians see it as wrong. </a:t>
            </a:r>
          </a:p>
          <a:p>
            <a:pPr marL="342900" marR="0" lvl="0" indent="-304800" algn="l" rtl="0">
              <a:spcBef>
                <a:spcPts val="480"/>
              </a:spcBef>
              <a:spcAft>
                <a:spcPts val="0"/>
              </a:spcAft>
              <a:buClr>
                <a:schemeClr val="dk1"/>
              </a:buClr>
              <a:buSzPct val="100000"/>
              <a:buFont typeface="Arial"/>
              <a:buChar char="•"/>
            </a:pPr>
            <a:r>
              <a:rPr lang="en-GB" sz="1700" dirty="0"/>
              <a:t>Some Christians accept sex before marriage sex before marriage in a relationship which is leading to marriage, seeing it as an expression of love. They also stress the need of  responsible parenting and only having as many children as you can properly look after. So the use of contraception is encouraged. </a:t>
            </a:r>
          </a:p>
          <a:p>
            <a:pPr marL="342900" marR="0" lvl="0" indent="-304800" algn="l" rtl="0">
              <a:spcBef>
                <a:spcPts val="480"/>
              </a:spcBef>
              <a:spcAft>
                <a:spcPts val="0"/>
              </a:spcAft>
              <a:buClr>
                <a:schemeClr val="dk1"/>
              </a:buClr>
              <a:buSzPct val="100000"/>
              <a:buFont typeface="Arial"/>
              <a:buChar char="•"/>
            </a:pPr>
            <a:r>
              <a:rPr lang="en-GB" sz="1700" dirty="0"/>
              <a:t>The Bible says “do not commit adultery”; Jesus says that even to look at someone lustfully is wrong  and a sin. Having an affair means you break all the promises you made before God when marrying. Christians do not agree with adultery. </a:t>
            </a:r>
          </a:p>
        </p:txBody>
      </p:sp>
      <p:sp>
        <p:nvSpPr>
          <p:cNvPr id="2" name="Rectangle 1"/>
          <p:cNvSpPr/>
          <p:nvPr/>
        </p:nvSpPr>
        <p:spPr>
          <a:xfrm>
            <a:off x="176091" y="179512"/>
            <a:ext cx="6532558" cy="923330"/>
          </a:xfrm>
          <a:prstGeom prst="rect">
            <a:avLst/>
          </a:prstGeom>
          <a:noFill/>
        </p:spPr>
        <p:txBody>
          <a:bodyPr wrap="none" lIns="91440" tIns="45720" rIns="91440" bIns="45720">
            <a:spAutoFit/>
          </a:bodyPr>
          <a:lstStyle/>
          <a:p>
            <a:pPr algn="ctr"/>
            <a:r>
              <a:rPr lang="en-GB" sz="5400" b="1" i="0" u="none" strike="noStrike"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Calibri"/>
                <a:ea typeface="Calibri"/>
                <a:cs typeface="Calibri"/>
                <a:sym typeface="Calibri"/>
              </a:rPr>
              <a:t>Christian views on sex</a:t>
            </a:r>
            <a:endParaRPr lang="en-GB"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calibri" pitchFamily="34" charset="0"/>
              <a:cs typeface="calibri" pitchFamily="34" charset="0"/>
            </a:endParaRPr>
          </a:p>
        </p:txBody>
      </p:sp>
      <p:pic>
        <p:nvPicPr>
          <p:cNvPr id="4" name="Picture 3"/>
          <p:cNvPicPr>
            <a:picLocks noChangeAspect="1"/>
          </p:cNvPicPr>
          <p:nvPr/>
        </p:nvPicPr>
        <p:blipFill>
          <a:blip r:embed="rId3"/>
          <a:stretch>
            <a:fillRect/>
          </a:stretch>
        </p:blipFill>
        <p:spPr>
          <a:xfrm>
            <a:off x="5655913" y="1907704"/>
            <a:ext cx="1052736" cy="105273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342900" y="1174850"/>
            <a:ext cx="6172199" cy="7789637"/>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lIns="91425" tIns="45700" rIns="91425" bIns="45700" anchor="t" anchorCtr="0">
            <a:noAutofit/>
          </a:bodyPr>
          <a:lstStyle/>
          <a:p>
            <a:pPr marL="381000" indent="-342900">
              <a:spcBef>
                <a:spcPts val="0"/>
              </a:spcBef>
            </a:pPr>
            <a:r>
              <a:rPr lang="en-GB" sz="1800" dirty="0"/>
              <a:t>Ultimately, for Buddhists, sexuality has to be put aside. It is about desire and craving, which the Four Noble Truths explain we must stop of we want to achieve enlightenment.</a:t>
            </a:r>
          </a:p>
          <a:p>
            <a:pPr marL="323850" indent="-285750">
              <a:spcBef>
                <a:spcPts val="0"/>
              </a:spcBef>
            </a:pPr>
            <a:r>
              <a:rPr lang="en-GB" sz="1800" dirty="0"/>
              <a:t>Buddhism, in all its forms, has a very strong celibate tradition, with many monasteries and convents. The energy channelled in sex is used in the spiritual activity in trying to reach enlightenment.</a:t>
            </a:r>
          </a:p>
          <a:p>
            <a:pPr marL="323850" indent="-285750">
              <a:spcBef>
                <a:spcPts val="0"/>
              </a:spcBef>
            </a:pPr>
            <a:r>
              <a:rPr lang="en-GB" sz="1800" dirty="0"/>
              <a:t>On the other hand, some lay Buddhists have families. </a:t>
            </a:r>
          </a:p>
          <a:p>
            <a:pPr marL="323850" indent="-285750">
              <a:spcBef>
                <a:spcPts val="0"/>
              </a:spcBef>
            </a:pPr>
            <a:r>
              <a:rPr lang="en-GB" sz="1800" dirty="0"/>
              <a:t>Sex is seen as natural, but most rewarding as part of a loving, caring relationship, so chastity is encouraged.</a:t>
            </a:r>
          </a:p>
          <a:p>
            <a:pPr marL="323850" indent="-285750">
              <a:spcBef>
                <a:spcPts val="0"/>
              </a:spcBef>
            </a:pPr>
            <a:r>
              <a:rPr lang="en-GB" sz="1800" dirty="0"/>
              <a:t>Couples should limit their family size by using contraception and so practise family planning. This can also prevent the suffering of a new life, which is not born unwanted.</a:t>
            </a:r>
          </a:p>
          <a:p>
            <a:pPr marL="323850" indent="-285750">
              <a:spcBef>
                <a:spcPts val="0"/>
              </a:spcBef>
            </a:pPr>
            <a:r>
              <a:rPr lang="en-GB" sz="1800" dirty="0"/>
              <a:t>One of the Buddhist 5 Moral Precepts is to avoid sexual immorality, including adultery. Breaking this precept will also lead to bad karma. </a:t>
            </a:r>
          </a:p>
          <a:p>
            <a:pPr marL="323850" indent="-285750">
              <a:spcBef>
                <a:spcPts val="0"/>
              </a:spcBef>
            </a:pPr>
            <a:r>
              <a:rPr lang="en-GB" sz="1800" dirty="0"/>
              <a:t>Buddhists do not condemn sex before marriage and homosexuality, as long as it is part of a loving, caring relationship. Where sex is just based on lust, like one-night stands, then this is craving, which causes bad karma. </a:t>
            </a:r>
          </a:p>
          <a:p>
            <a:pPr marL="323850" indent="-285750">
              <a:spcBef>
                <a:spcPts val="0"/>
              </a:spcBef>
            </a:pPr>
            <a:endParaRPr lang="en-GB" sz="2000" dirty="0"/>
          </a:p>
          <a:p>
            <a:pPr marL="323850" indent="-285750">
              <a:spcBef>
                <a:spcPts val="0"/>
              </a:spcBef>
            </a:pPr>
            <a:endParaRPr lang="en-GB" sz="1700" dirty="0"/>
          </a:p>
        </p:txBody>
      </p:sp>
      <p:sp>
        <p:nvSpPr>
          <p:cNvPr id="4" name="Rectangle 3"/>
          <p:cNvSpPr/>
          <p:nvPr/>
        </p:nvSpPr>
        <p:spPr>
          <a:xfrm>
            <a:off x="181641" y="179512"/>
            <a:ext cx="6538970" cy="923330"/>
          </a:xfrm>
          <a:prstGeom prst="rect">
            <a:avLst/>
          </a:prstGeom>
          <a:noFill/>
        </p:spPr>
        <p:txBody>
          <a:bodyPr wrap="none" lIns="91440" tIns="45720" rIns="91440" bIns="45720">
            <a:spAutoFit/>
          </a:bodyPr>
          <a:lstStyle/>
          <a:p>
            <a:pPr algn="ctr"/>
            <a:r>
              <a:rPr lang="en-GB" sz="5400" b="1" i="0" u="none" strike="noStrike"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alibri"/>
                <a:ea typeface="Calibri"/>
                <a:cs typeface="Calibri"/>
                <a:sym typeface="Calibri"/>
              </a:rPr>
              <a:t>Buddhist views on sex</a:t>
            </a:r>
            <a:endParaRPr lang="en-GB"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alibri" pitchFamily="34" charset="0"/>
              <a:cs typeface="calibri" pitchFamily="34" charset="0"/>
            </a:endParaRPr>
          </a:p>
        </p:txBody>
      </p:sp>
      <p:pic>
        <p:nvPicPr>
          <p:cNvPr id="3" name="Picture 2"/>
          <p:cNvPicPr>
            <a:picLocks noChangeAspect="1"/>
          </p:cNvPicPr>
          <p:nvPr/>
        </p:nvPicPr>
        <p:blipFill>
          <a:blip r:embed="rId3"/>
          <a:stretch>
            <a:fillRect/>
          </a:stretch>
        </p:blipFill>
        <p:spPr>
          <a:xfrm>
            <a:off x="2132856" y="6660232"/>
            <a:ext cx="2943516" cy="2070611"/>
          </a:xfrm>
          <a:prstGeom prst="rect">
            <a:avLst/>
          </a:prstGeom>
        </p:spPr>
      </p:pic>
    </p:spTree>
    <p:extLst>
      <p:ext uri="{BB962C8B-B14F-4D97-AF65-F5344CB8AC3E}">
        <p14:creationId xmlns:p14="http://schemas.microsoft.com/office/powerpoint/2010/main" val="72102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42900" y="366184"/>
            <a:ext cx="6172199" cy="893448"/>
          </a:xfrm>
        </p:spPr>
        <p:txBody>
          <a:bodyPr/>
          <a:lstStyle/>
          <a:p>
            <a:r>
              <a:rPr lang="en-GB" b="1" dirty="0">
                <a:ln w="18000">
                  <a:solidFill>
                    <a:schemeClr val="accent2">
                      <a:satMod val="140000"/>
                    </a:schemeClr>
                  </a:solidFill>
                  <a:prstDash val="solid"/>
                  <a:miter lim="800000"/>
                </a:ln>
                <a:noFill/>
                <a:effectLst>
                  <a:outerShdw blurRad="25500" dist="23000" dir="7020000" algn="tl">
                    <a:srgbClr val="000000">
                      <a:alpha val="50000"/>
                    </a:srgbClr>
                  </a:outerShdw>
                </a:effectLst>
              </a:rPr>
              <a:t>Marriage and the family</a:t>
            </a:r>
            <a:br>
              <a:rPr lang="en-GB" b="1" dirty="0">
                <a:ln w="18000">
                  <a:solidFill>
                    <a:schemeClr val="accent2">
                      <a:satMod val="140000"/>
                    </a:schemeClr>
                  </a:solidFill>
                  <a:prstDash val="solid"/>
                  <a:miter lim="800000"/>
                </a:ln>
                <a:noFill/>
                <a:effectLst>
                  <a:outerShdw blurRad="25500" dist="23000" dir="7020000" algn="tl">
                    <a:srgbClr val="000000">
                      <a:alpha val="50000"/>
                    </a:srgbClr>
                  </a:outerShdw>
                </a:effectLst>
              </a:rPr>
            </a:br>
            <a:endParaRPr lang="en-GB" dirty="0"/>
          </a:p>
        </p:txBody>
      </p:sp>
      <p:graphicFrame>
        <p:nvGraphicFramePr>
          <p:cNvPr id="6" name="Diagram 5"/>
          <p:cNvGraphicFramePr/>
          <p:nvPr>
            <p:extLst>
              <p:ext uri="{D42A27DB-BD31-4B8C-83A1-F6EECF244321}">
                <p14:modId xmlns:p14="http://schemas.microsoft.com/office/powerpoint/2010/main" val="324653788"/>
              </p:ext>
            </p:extLst>
          </p:nvPr>
        </p:nvGraphicFramePr>
        <p:xfrm>
          <a:off x="188640" y="971600"/>
          <a:ext cx="6336704" cy="60486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p:cNvSpPr/>
          <p:nvPr/>
        </p:nvSpPr>
        <p:spPr>
          <a:xfrm>
            <a:off x="1147081" y="6630615"/>
            <a:ext cx="4530406"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alibri" pitchFamily="34" charset="0"/>
                <a:cs typeface="calibri" pitchFamily="34" charset="0"/>
              </a:rPr>
              <a:t>Who to marry?</a:t>
            </a:r>
          </a:p>
        </p:txBody>
      </p:sp>
      <p:sp>
        <p:nvSpPr>
          <p:cNvPr id="8" name="TextBox 7"/>
          <p:cNvSpPr txBox="1"/>
          <p:nvPr/>
        </p:nvSpPr>
        <p:spPr>
          <a:xfrm>
            <a:off x="722784" y="7553945"/>
            <a:ext cx="5254898"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indent="-285750">
              <a:buFont typeface="Arial" pitchFamily="34" charset="0"/>
              <a:buChar char="•"/>
            </a:pPr>
            <a:r>
              <a:rPr lang="en-GB" sz="1600" dirty="0">
                <a:latin typeface="Calibri" pitchFamily="34" charset="0"/>
                <a:cs typeface="Calibri" pitchFamily="34" charset="0"/>
              </a:rPr>
              <a:t>Someone in the same religion to continue the faith</a:t>
            </a:r>
          </a:p>
          <a:p>
            <a:pPr marL="285750" indent="-285750">
              <a:buFont typeface="Arial" pitchFamily="34" charset="0"/>
              <a:buChar char="•"/>
            </a:pPr>
            <a:r>
              <a:rPr lang="en-GB" sz="1600" dirty="0">
                <a:latin typeface="Calibri" pitchFamily="34" charset="0"/>
                <a:cs typeface="Calibri" pitchFamily="34" charset="0"/>
              </a:rPr>
              <a:t>Religious people are taught to honour their father and mother so if their parents might choose their future partner</a:t>
            </a:r>
          </a:p>
          <a:p>
            <a:pPr marL="285750" indent="-285750">
              <a:buFont typeface="Arial" pitchFamily="34" charset="0"/>
              <a:buChar char="•"/>
            </a:pPr>
            <a:r>
              <a:rPr lang="en-GB" sz="1600" dirty="0">
                <a:latin typeface="Calibri" pitchFamily="34" charset="0"/>
                <a:cs typeface="Calibri" pitchFamily="34" charset="0"/>
              </a:rPr>
              <a:t>Someone you love</a:t>
            </a:r>
          </a:p>
        </p:txBody>
      </p:sp>
    </p:spTree>
    <p:extLst>
      <p:ext uri="{BB962C8B-B14F-4D97-AF65-F5344CB8AC3E}">
        <p14:creationId xmlns:p14="http://schemas.microsoft.com/office/powerpoint/2010/main" val="1431981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3857690980"/>
              </p:ext>
            </p:extLst>
          </p:nvPr>
        </p:nvGraphicFramePr>
        <p:xfrm>
          <a:off x="116632" y="1154525"/>
          <a:ext cx="6552728" cy="68018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314048" y="302246"/>
            <a:ext cx="3474992" cy="1569660"/>
          </a:xfrm>
          <a:prstGeom prst="rect">
            <a:avLst/>
          </a:prstGeom>
          <a:noFill/>
        </p:spPr>
        <p:txBody>
          <a:bodyPr wrap="square" lIns="91440" tIns="45720" rIns="91440" bIns="45720">
            <a:spAutoFit/>
          </a:bodyPr>
          <a:lstStyle/>
          <a:p>
            <a:pPr algn="ctr"/>
            <a:r>
              <a:rPr lang="en-GB" sz="4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pitchFamily="34" charset="0"/>
                <a:cs typeface="Calibri" pitchFamily="34" charset="0"/>
              </a:rPr>
              <a:t>The nature </a:t>
            </a:r>
          </a:p>
          <a:p>
            <a:pPr algn="ctr"/>
            <a:r>
              <a:rPr lang="en-GB" sz="4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pitchFamily="34" charset="0"/>
                <a:cs typeface="Calibri" pitchFamily="34" charset="0"/>
              </a:rPr>
              <a:t>of families</a:t>
            </a:r>
          </a:p>
        </p:txBody>
      </p:sp>
    </p:spTree>
    <p:extLst>
      <p:ext uri="{BB962C8B-B14F-4D97-AF65-F5344CB8AC3E}">
        <p14:creationId xmlns:p14="http://schemas.microsoft.com/office/powerpoint/2010/main" val="2134805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8055" y="1226740"/>
            <a:ext cx="6172199" cy="7737747"/>
          </a:xfrm>
        </p:spPr>
        <p:style>
          <a:lnRef idx="1">
            <a:schemeClr val="accent3"/>
          </a:lnRef>
          <a:fillRef idx="2">
            <a:schemeClr val="accent3"/>
          </a:fillRef>
          <a:effectRef idx="1">
            <a:schemeClr val="accent3"/>
          </a:effectRef>
          <a:fontRef idx="minor">
            <a:schemeClr val="dk1"/>
          </a:fontRef>
        </p:style>
        <p:txBody>
          <a:bodyPr/>
          <a:lstStyle/>
          <a:p>
            <a:pPr marL="203200" indent="0">
              <a:buNone/>
            </a:pPr>
            <a:r>
              <a:rPr lang="en-GB" sz="2000" b="1" u="sng" dirty="0">
                <a:latin typeface="Calibri" pitchFamily="34" charset="0"/>
                <a:cs typeface="Calibri" pitchFamily="34" charset="0"/>
              </a:rPr>
              <a:t>Christian weddings</a:t>
            </a:r>
          </a:p>
          <a:p>
            <a:pPr marL="203200" indent="0">
              <a:buNone/>
            </a:pPr>
            <a:r>
              <a:rPr lang="en-GB" sz="2000" dirty="0">
                <a:latin typeface="Calibri" pitchFamily="34" charset="0"/>
                <a:cs typeface="Calibri" pitchFamily="34" charset="0"/>
              </a:rPr>
              <a:t>Marriage is a sacrament in some Christian traditions as it brings a blessing from God. In the Roman Catholic ceremony the marriage takes place in the Mass. The following takes place:</a:t>
            </a:r>
          </a:p>
          <a:p>
            <a:pPr marL="717550" indent="-514350">
              <a:buFont typeface="+mj-lt"/>
              <a:buAutoNum type="arabicPeriod"/>
            </a:pPr>
            <a:r>
              <a:rPr lang="en-GB" sz="2000" dirty="0">
                <a:latin typeface="Calibri" pitchFamily="34" charset="0"/>
                <a:cs typeface="Calibri" pitchFamily="34" charset="0"/>
              </a:rPr>
              <a:t>The couple will come to church to be united in marriage by the priest. He greets them before the whole congregation (church goers/guests.)</a:t>
            </a:r>
          </a:p>
          <a:p>
            <a:pPr marL="717550" indent="-514350">
              <a:buFont typeface="+mj-lt"/>
              <a:buAutoNum type="arabicPeriod"/>
            </a:pPr>
            <a:r>
              <a:rPr lang="en-GB" sz="2000" dirty="0">
                <a:latin typeface="Calibri" pitchFamily="34" charset="0"/>
                <a:cs typeface="Calibri" pitchFamily="34" charset="0"/>
              </a:rPr>
              <a:t>There might be readings and prayers.</a:t>
            </a:r>
          </a:p>
          <a:p>
            <a:pPr marL="717550" indent="-514350">
              <a:buFont typeface="+mj-lt"/>
              <a:buAutoNum type="arabicPeriod"/>
            </a:pPr>
            <a:r>
              <a:rPr lang="en-GB" sz="2000" dirty="0">
                <a:latin typeface="Calibri" pitchFamily="34" charset="0"/>
                <a:cs typeface="Calibri" pitchFamily="34" charset="0"/>
              </a:rPr>
              <a:t>The priest then reads a homily (a lecture with a moral/meaning) about what Christian marriage is.</a:t>
            </a:r>
          </a:p>
          <a:p>
            <a:pPr marL="717550" indent="-514350">
              <a:buFont typeface="+mj-lt"/>
              <a:buAutoNum type="arabicPeriod"/>
            </a:pPr>
            <a:r>
              <a:rPr lang="en-GB" sz="2000" dirty="0">
                <a:latin typeface="Calibri" pitchFamily="34" charset="0"/>
                <a:cs typeface="Calibri" pitchFamily="34" charset="0"/>
              </a:rPr>
              <a:t>He asks 3 set questions to check the couple understand the responsibilities of marriage.</a:t>
            </a:r>
          </a:p>
          <a:p>
            <a:pPr marL="717550" indent="-514350">
              <a:buFont typeface="+mj-lt"/>
              <a:buAutoNum type="arabicPeriod"/>
            </a:pPr>
            <a:r>
              <a:rPr lang="en-GB" sz="2000" dirty="0">
                <a:latin typeface="Calibri" pitchFamily="34" charset="0"/>
                <a:cs typeface="Calibri" pitchFamily="34" charset="0"/>
              </a:rPr>
              <a:t>The couple make their vows to each other.</a:t>
            </a:r>
          </a:p>
          <a:p>
            <a:pPr marL="717550" indent="-514350">
              <a:buFont typeface="+mj-lt"/>
              <a:buAutoNum type="arabicPeriod"/>
            </a:pPr>
            <a:r>
              <a:rPr lang="en-GB" sz="2000" dirty="0">
                <a:latin typeface="Calibri" pitchFamily="34" charset="0"/>
                <a:cs typeface="Calibri" pitchFamily="34" charset="0"/>
              </a:rPr>
              <a:t>The priest declares that they have made their vows in front of God and at some point he will say: “What God has joined together, let no man put asunder.”</a:t>
            </a:r>
          </a:p>
          <a:p>
            <a:pPr marL="717550" indent="-514350">
              <a:buFont typeface="+mj-lt"/>
              <a:buAutoNum type="arabicPeriod"/>
            </a:pPr>
            <a:r>
              <a:rPr lang="en-GB" sz="2000" dirty="0">
                <a:latin typeface="Calibri" pitchFamily="34" charset="0"/>
                <a:cs typeface="Calibri" pitchFamily="34" charset="0"/>
              </a:rPr>
              <a:t>The rings are blessed and exchanged.</a:t>
            </a:r>
          </a:p>
          <a:p>
            <a:pPr marL="717550" indent="-514350">
              <a:buFont typeface="+mj-lt"/>
              <a:buAutoNum type="arabicPeriod"/>
            </a:pPr>
            <a:r>
              <a:rPr lang="en-GB" sz="2000" dirty="0">
                <a:latin typeface="Calibri" pitchFamily="34" charset="0"/>
                <a:cs typeface="Calibri" pitchFamily="34" charset="0"/>
              </a:rPr>
              <a:t>The priest blesses the marriage.</a:t>
            </a:r>
          </a:p>
          <a:p>
            <a:pPr marL="717550" indent="-514350">
              <a:buFont typeface="+mj-lt"/>
              <a:buAutoNum type="arabicPeriod"/>
            </a:pPr>
            <a:r>
              <a:rPr lang="en-GB" sz="2000" dirty="0">
                <a:latin typeface="Calibri" pitchFamily="34" charset="0"/>
                <a:cs typeface="Calibri" pitchFamily="34" charset="0"/>
              </a:rPr>
              <a:t>The couple sign the marriage register and this is the legal part of the ceremony. </a:t>
            </a:r>
          </a:p>
          <a:p>
            <a:pPr marL="717550" indent="-514350">
              <a:buFont typeface="+mj-lt"/>
              <a:buAutoNum type="arabicPeriod"/>
            </a:pPr>
            <a:endParaRPr lang="en-GB" sz="2000" dirty="0">
              <a:latin typeface="Calibri" pitchFamily="34" charset="0"/>
              <a:cs typeface="Calibri" pitchFamily="34" charset="0"/>
            </a:endParaRPr>
          </a:p>
          <a:p>
            <a:pPr marL="203200" indent="0">
              <a:buNone/>
            </a:pPr>
            <a:endParaRPr lang="en-GB" sz="2000" b="1" u="sng" dirty="0">
              <a:latin typeface="Calibri" pitchFamily="34" charset="0"/>
              <a:cs typeface="Calibri" pitchFamily="34" charset="0"/>
            </a:endParaRPr>
          </a:p>
        </p:txBody>
      </p:sp>
      <p:sp>
        <p:nvSpPr>
          <p:cNvPr id="4" name="Rectangle 3"/>
          <p:cNvSpPr/>
          <p:nvPr/>
        </p:nvSpPr>
        <p:spPr>
          <a:xfrm>
            <a:off x="310962" y="93167"/>
            <a:ext cx="5424882" cy="769441"/>
          </a:xfrm>
          <a:prstGeom prst="rect">
            <a:avLst/>
          </a:prstGeom>
          <a:noFill/>
        </p:spPr>
        <p:txBody>
          <a:bodyPr wrap="none" lIns="91440" tIns="45720" rIns="91440" bIns="45720">
            <a:spAutoFit/>
          </a:bodyPr>
          <a:lstStyle/>
          <a:p>
            <a:pPr algn="ctr"/>
            <a:r>
              <a:rPr lang="en-GB" sz="4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Calibri" pitchFamily="34" charset="0"/>
                <a:cs typeface="Calibri" pitchFamily="34" charset="0"/>
              </a:rPr>
              <a:t>Marriage ceremonies </a:t>
            </a:r>
          </a:p>
        </p:txBody>
      </p:sp>
      <p:pic>
        <p:nvPicPr>
          <p:cNvPr id="5" name="Picture 4"/>
          <p:cNvPicPr>
            <a:picLocks noChangeAspect="1"/>
          </p:cNvPicPr>
          <p:nvPr/>
        </p:nvPicPr>
        <p:blipFill>
          <a:blip r:embed="rId2"/>
          <a:stretch>
            <a:fillRect/>
          </a:stretch>
        </p:blipFill>
        <p:spPr>
          <a:xfrm>
            <a:off x="5784504" y="45640"/>
            <a:ext cx="1066600" cy="1748728"/>
          </a:xfrm>
          <a:prstGeom prst="rect">
            <a:avLst/>
          </a:prstGeom>
        </p:spPr>
      </p:pic>
    </p:spTree>
    <p:extLst>
      <p:ext uri="{BB962C8B-B14F-4D97-AF65-F5344CB8AC3E}">
        <p14:creationId xmlns:p14="http://schemas.microsoft.com/office/powerpoint/2010/main" val="463998252"/>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3917</TotalTime>
  <Words>2610</Words>
  <Application>Microsoft Office PowerPoint</Application>
  <PresentationFormat>On-screen Show (4:3)</PresentationFormat>
  <Paragraphs>202</Paragraphs>
  <Slides>23</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Marriage and the family </vt:lpstr>
      <vt:lpstr>PowerPoint Presentation</vt:lpstr>
      <vt:lpstr>PowerPoint Presentation</vt:lpstr>
      <vt:lpstr>PowerPoint Presentation</vt:lpstr>
      <vt:lpstr>PowerPoint Presentation</vt:lpstr>
      <vt:lpstr>Religious parents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Theme A: Relationships &amp; Families</dc:title>
  <dc:creator>Miss K. Mooney</dc:creator>
  <cp:lastModifiedBy>Toni-Louise Younger</cp:lastModifiedBy>
  <cp:revision>41</cp:revision>
  <dcterms:modified xsi:type="dcterms:W3CDTF">2020-03-18T11:38:21Z</dcterms:modified>
</cp:coreProperties>
</file>