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0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1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17166-4366-4966-A55C-9F4DD9903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919" b="881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C34D8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DA9A4-E698-42CF-BA00-F480083B0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GB" sz="8800"/>
              <a:t>KS3 DRAMA SKILLS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D3B49-9A4F-4BAD-99F9-C2DCCD11B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GB" sz="3200" b="1"/>
              <a:t>#1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4D8F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B1ECF-0309-4609-9E6B-E18368EC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6800">
                <a:solidFill>
                  <a:schemeClr val="bg1"/>
                </a:solidFill>
              </a:rPr>
              <a:t>SKILLS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B1D15-ECCB-418A-B67D-8BD601AF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18214"/>
            <a:ext cx="10515600" cy="450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/>
              <a:t>Create a video blog in which you explain at least 5 performance skills. </a:t>
            </a:r>
          </a:p>
          <a:p>
            <a:pPr marL="0" indent="0">
              <a:buNone/>
            </a:pPr>
            <a:r>
              <a:rPr lang="en-GB" sz="4000" b="1" u="sng" dirty="0"/>
              <a:t>As a challenge- </a:t>
            </a:r>
            <a:r>
              <a:rPr lang="en-GB" sz="4000" b="1" dirty="0"/>
              <a:t>also provide an example of the skill being used effectively/or an explanation of how these skills can be developed. Submit all work into the Assignment on TEAMS- Not via email.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u="sng" dirty="0"/>
              <a:t>See next slide for information about performance skills. </a:t>
            </a:r>
          </a:p>
        </p:txBody>
      </p:sp>
    </p:spTree>
    <p:extLst>
      <p:ext uri="{BB962C8B-B14F-4D97-AF65-F5344CB8AC3E}">
        <p14:creationId xmlns:p14="http://schemas.microsoft.com/office/powerpoint/2010/main" val="294446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2F761-9E52-4B12-BD94-01E43D6E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What are performance skills? 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8F"/>
          </a:solidFill>
          <a:ln w="38100" cap="rnd">
            <a:solidFill>
              <a:srgbClr val="C34D8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195D5-5DA6-403A-B73E-2D6492ED5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03" r="2" b="15862"/>
          <a:stretch/>
        </p:blipFill>
        <p:spPr>
          <a:xfrm>
            <a:off x="4207558" y="1"/>
            <a:ext cx="6837654" cy="68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46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5"/>
      </a:lt2>
      <a:accent1>
        <a:srgbClr val="C34D8F"/>
      </a:accent1>
      <a:accent2>
        <a:srgbClr val="B13BAE"/>
      </a:accent2>
      <a:accent3>
        <a:srgbClr val="954DC3"/>
      </a:accent3>
      <a:accent4>
        <a:srgbClr val="5C47B6"/>
      </a:accent4>
      <a:accent5>
        <a:srgbClr val="4D67C3"/>
      </a:accent5>
      <a:accent6>
        <a:srgbClr val="3B87B1"/>
      </a:accent6>
      <a:hlink>
        <a:srgbClr val="676DC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The Hand</vt:lpstr>
      <vt:lpstr>The Serif Hand Black</vt:lpstr>
      <vt:lpstr>SketchyVTI</vt:lpstr>
      <vt:lpstr>KS3 DRAMA SKILLS TASKS</vt:lpstr>
      <vt:lpstr>SKILLS TASK 1</vt:lpstr>
      <vt:lpstr>What are performance skills?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DRAMA SKILLS TASKS</dc:title>
  <dc:creator>serena harrington</dc:creator>
  <cp:lastModifiedBy>Toni-Louise Younger</cp:lastModifiedBy>
  <cp:revision>1</cp:revision>
  <dcterms:created xsi:type="dcterms:W3CDTF">2020-06-07T13:34:29Z</dcterms:created>
  <dcterms:modified xsi:type="dcterms:W3CDTF">2020-06-23T10:40:39Z</dcterms:modified>
</cp:coreProperties>
</file>