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9"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36" d="100"/>
          <a:sy n="36" d="100"/>
        </p:scale>
        <p:origin x="112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61790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341373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740409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9756322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045226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808901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109241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6369130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260481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2197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72345051-2045-45DA-935E-2E3CA1A69ADC}" type="datetimeFigureOut">
              <a:rPr lang="en-US" smtClean="0"/>
              <a:t>6/23/2020</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08222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72345051-2045-45DA-935E-2E3CA1A69ADC}" type="datetimeFigureOut">
              <a:rPr lang="en-US" smtClean="0"/>
              <a:t>6/23/2020</a:t>
            </a:fld>
            <a:endParaRPr lang="en-US"/>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a:p>
        </p:txBody>
      </p:sp>
    </p:spTree>
    <p:extLst>
      <p:ext uri="{BB962C8B-B14F-4D97-AF65-F5344CB8AC3E}">
        <p14:creationId xmlns:p14="http://schemas.microsoft.com/office/powerpoint/2010/main" val="2214445025"/>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2" r:id="rId6"/>
    <p:sldLayoutId id="2147483688" r:id="rId7"/>
    <p:sldLayoutId id="2147483689" r:id="rId8"/>
    <p:sldLayoutId id="2147483690" r:id="rId9"/>
    <p:sldLayoutId id="2147483691" r:id="rId10"/>
    <p:sldLayoutId id="2147483693" r:id="rId11"/>
  </p:sldLayoutIdLst>
  <p:txStyles>
    <p:titleStyle>
      <a:lvl1pPr algn="l" defTabSz="914400" rtl="0" eaLnBrk="1" latinLnBrk="0" hangingPunct="1">
        <a:lnSpc>
          <a:spcPct val="100000"/>
        </a:lnSpc>
        <a:spcBef>
          <a:spcPct val="0"/>
        </a:spcBef>
        <a:buNone/>
        <a:defRPr sz="5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8" name="Rectangle 22">
            <a:extLst>
              <a:ext uri="{FF2B5EF4-FFF2-40B4-BE49-F238E27FC236}">
                <a16:creationId xmlns:a16="http://schemas.microsoft.com/office/drawing/2014/main" id="{AD35AE2F-5E3A-49D9-8DE1-8A333BA408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94F17166-4366-4966-A55C-9F4DD9903677}"/>
              </a:ext>
            </a:extLst>
          </p:cNvPr>
          <p:cNvPicPr>
            <a:picLocks noChangeAspect="1"/>
          </p:cNvPicPr>
          <p:nvPr/>
        </p:nvPicPr>
        <p:blipFill rotWithShape="1">
          <a:blip r:embed="rId2">
            <a:alphaModFix amt="50000"/>
          </a:blip>
          <a:srcRect t="6908" r="-1" b="8800"/>
          <a:stretch/>
        </p:blipFill>
        <p:spPr>
          <a:xfrm>
            <a:off x="20" y="10"/>
            <a:ext cx="12188930" cy="6857990"/>
          </a:xfrm>
          <a:prstGeom prst="rect">
            <a:avLst/>
          </a:prstGeom>
        </p:spPr>
      </p:pic>
      <p:sp>
        <p:nvSpPr>
          <p:cNvPr id="2" name="Title 1">
            <a:extLst>
              <a:ext uri="{FF2B5EF4-FFF2-40B4-BE49-F238E27FC236}">
                <a16:creationId xmlns:a16="http://schemas.microsoft.com/office/drawing/2014/main" id="{ED0DA9A4-E698-42CF-BA00-F480083B033B}"/>
              </a:ext>
            </a:extLst>
          </p:cNvPr>
          <p:cNvSpPr>
            <a:spLocks noGrp="1"/>
          </p:cNvSpPr>
          <p:nvPr>
            <p:ph type="ctrTitle"/>
          </p:nvPr>
        </p:nvSpPr>
        <p:spPr>
          <a:xfrm>
            <a:off x="1524000" y="1122363"/>
            <a:ext cx="9144000" cy="3063240"/>
          </a:xfrm>
        </p:spPr>
        <p:txBody>
          <a:bodyPr>
            <a:normAutofit/>
          </a:bodyPr>
          <a:lstStyle/>
          <a:p>
            <a:pPr algn="ctr"/>
            <a:r>
              <a:rPr lang="en-GB"/>
              <a:t>KS3 DRAMA SKILLS TASKS</a:t>
            </a:r>
          </a:p>
        </p:txBody>
      </p:sp>
      <p:sp>
        <p:nvSpPr>
          <p:cNvPr id="3" name="Subtitle 2">
            <a:extLst>
              <a:ext uri="{FF2B5EF4-FFF2-40B4-BE49-F238E27FC236}">
                <a16:creationId xmlns:a16="http://schemas.microsoft.com/office/drawing/2014/main" id="{328D3B49-9A4F-4BAD-99F9-C2DCCD11BB89}"/>
              </a:ext>
            </a:extLst>
          </p:cNvPr>
          <p:cNvSpPr>
            <a:spLocks noGrp="1"/>
          </p:cNvSpPr>
          <p:nvPr>
            <p:ph type="subTitle" idx="1"/>
          </p:nvPr>
        </p:nvSpPr>
        <p:spPr>
          <a:xfrm>
            <a:off x="1524000" y="4599432"/>
            <a:ext cx="9144000" cy="1225296"/>
          </a:xfrm>
        </p:spPr>
        <p:txBody>
          <a:bodyPr>
            <a:normAutofit/>
          </a:bodyPr>
          <a:lstStyle/>
          <a:p>
            <a:pPr algn="ctr"/>
            <a:r>
              <a:rPr lang="en-GB" sz="5400" b="1" dirty="0"/>
              <a:t>#4</a:t>
            </a:r>
          </a:p>
        </p:txBody>
      </p:sp>
      <p:sp>
        <p:nvSpPr>
          <p:cNvPr id="29" name="Rectangle 6">
            <a:extLst>
              <a:ext uri="{FF2B5EF4-FFF2-40B4-BE49-F238E27FC236}">
                <a16:creationId xmlns:a16="http://schemas.microsoft.com/office/drawing/2014/main" id="{04D8AD8F-EF7F-481F-B99A-B851389705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974206" y="441942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6">
            <a:extLst>
              <a:ext uri="{FF2B5EF4-FFF2-40B4-BE49-F238E27FC236}">
                <a16:creationId xmlns:a16="http://schemas.microsoft.com/office/drawing/2014/main" id="{79EB4626-023C-436D-9F57-9EB4608090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38200" y="720953"/>
            <a:ext cx="10515600" cy="5416094"/>
          </a:xfrm>
          <a:custGeom>
            <a:avLst/>
            <a:gdLst>
              <a:gd name="connsiteX0" fmla="*/ 0 w 10515600"/>
              <a:gd name="connsiteY0" fmla="*/ 902700 h 5416094"/>
              <a:gd name="connsiteX1" fmla="*/ 902700 w 10515600"/>
              <a:gd name="connsiteY1" fmla="*/ 0 h 5416094"/>
              <a:gd name="connsiteX2" fmla="*/ 1746919 w 10515600"/>
              <a:gd name="connsiteY2" fmla="*/ 0 h 5416094"/>
              <a:gd name="connsiteX3" fmla="*/ 2329833 w 10515600"/>
              <a:gd name="connsiteY3" fmla="*/ 0 h 5416094"/>
              <a:gd name="connsiteX4" fmla="*/ 2825644 w 10515600"/>
              <a:gd name="connsiteY4" fmla="*/ 0 h 5416094"/>
              <a:gd name="connsiteX5" fmla="*/ 3582762 w 10515600"/>
              <a:gd name="connsiteY5" fmla="*/ 0 h 5416094"/>
              <a:gd name="connsiteX6" fmla="*/ 4165675 w 10515600"/>
              <a:gd name="connsiteY6" fmla="*/ 0 h 5416094"/>
              <a:gd name="connsiteX7" fmla="*/ 5009894 w 10515600"/>
              <a:gd name="connsiteY7" fmla="*/ 0 h 5416094"/>
              <a:gd name="connsiteX8" fmla="*/ 5505706 w 10515600"/>
              <a:gd name="connsiteY8" fmla="*/ 0 h 5416094"/>
              <a:gd name="connsiteX9" fmla="*/ 6349925 w 10515600"/>
              <a:gd name="connsiteY9" fmla="*/ 0 h 5416094"/>
              <a:gd name="connsiteX10" fmla="*/ 6758634 w 10515600"/>
              <a:gd name="connsiteY10" fmla="*/ 0 h 5416094"/>
              <a:gd name="connsiteX11" fmla="*/ 7428650 w 10515600"/>
              <a:gd name="connsiteY11" fmla="*/ 0 h 5416094"/>
              <a:gd name="connsiteX12" fmla="*/ 8098665 w 10515600"/>
              <a:gd name="connsiteY12" fmla="*/ 0 h 5416094"/>
              <a:gd name="connsiteX13" fmla="*/ 8681579 w 10515600"/>
              <a:gd name="connsiteY13" fmla="*/ 0 h 5416094"/>
              <a:gd name="connsiteX14" fmla="*/ 9612900 w 10515600"/>
              <a:gd name="connsiteY14" fmla="*/ 0 h 5416094"/>
              <a:gd name="connsiteX15" fmla="*/ 10515600 w 10515600"/>
              <a:gd name="connsiteY15" fmla="*/ 902700 h 5416094"/>
              <a:gd name="connsiteX16" fmla="*/ 10515600 w 10515600"/>
              <a:gd name="connsiteY16" fmla="*/ 1504482 h 5416094"/>
              <a:gd name="connsiteX17" fmla="*/ 10515600 w 10515600"/>
              <a:gd name="connsiteY17" fmla="*/ 2178479 h 5416094"/>
              <a:gd name="connsiteX18" fmla="*/ 10515600 w 10515600"/>
              <a:gd name="connsiteY18" fmla="*/ 2780261 h 5416094"/>
              <a:gd name="connsiteX19" fmla="*/ 10515600 w 10515600"/>
              <a:gd name="connsiteY19" fmla="*/ 3273722 h 5416094"/>
              <a:gd name="connsiteX20" fmla="*/ 10515600 w 10515600"/>
              <a:gd name="connsiteY20" fmla="*/ 3803291 h 5416094"/>
              <a:gd name="connsiteX21" fmla="*/ 10515600 w 10515600"/>
              <a:gd name="connsiteY21" fmla="*/ 4513394 h 5416094"/>
              <a:gd name="connsiteX22" fmla="*/ 9612900 w 10515600"/>
              <a:gd name="connsiteY22" fmla="*/ 5416094 h 5416094"/>
              <a:gd name="connsiteX23" fmla="*/ 9117089 w 10515600"/>
              <a:gd name="connsiteY23" fmla="*/ 5416094 h 5416094"/>
              <a:gd name="connsiteX24" fmla="*/ 8708379 w 10515600"/>
              <a:gd name="connsiteY24" fmla="*/ 5416094 h 5416094"/>
              <a:gd name="connsiteX25" fmla="*/ 8299670 w 10515600"/>
              <a:gd name="connsiteY25" fmla="*/ 5416094 h 5416094"/>
              <a:gd name="connsiteX26" fmla="*/ 7629654 w 10515600"/>
              <a:gd name="connsiteY26" fmla="*/ 5416094 h 5416094"/>
              <a:gd name="connsiteX27" fmla="*/ 7133843 w 10515600"/>
              <a:gd name="connsiteY27" fmla="*/ 5416094 h 5416094"/>
              <a:gd name="connsiteX28" fmla="*/ 6376726 w 10515600"/>
              <a:gd name="connsiteY28" fmla="*/ 5416094 h 5416094"/>
              <a:gd name="connsiteX29" fmla="*/ 5880914 w 10515600"/>
              <a:gd name="connsiteY29" fmla="*/ 5416094 h 5416094"/>
              <a:gd name="connsiteX30" fmla="*/ 5123797 w 10515600"/>
              <a:gd name="connsiteY30" fmla="*/ 5416094 h 5416094"/>
              <a:gd name="connsiteX31" fmla="*/ 4715088 w 10515600"/>
              <a:gd name="connsiteY31" fmla="*/ 5416094 h 5416094"/>
              <a:gd name="connsiteX32" fmla="*/ 3957970 w 10515600"/>
              <a:gd name="connsiteY32" fmla="*/ 5416094 h 5416094"/>
              <a:gd name="connsiteX33" fmla="*/ 3462159 w 10515600"/>
              <a:gd name="connsiteY33" fmla="*/ 5416094 h 5416094"/>
              <a:gd name="connsiteX34" fmla="*/ 3053449 w 10515600"/>
              <a:gd name="connsiteY34" fmla="*/ 5416094 h 5416094"/>
              <a:gd name="connsiteX35" fmla="*/ 2557638 w 10515600"/>
              <a:gd name="connsiteY35" fmla="*/ 5416094 h 5416094"/>
              <a:gd name="connsiteX36" fmla="*/ 1800521 w 10515600"/>
              <a:gd name="connsiteY36" fmla="*/ 5416094 h 5416094"/>
              <a:gd name="connsiteX37" fmla="*/ 902700 w 10515600"/>
              <a:gd name="connsiteY37" fmla="*/ 5416094 h 5416094"/>
              <a:gd name="connsiteX38" fmla="*/ 0 w 10515600"/>
              <a:gd name="connsiteY38" fmla="*/ 4513394 h 5416094"/>
              <a:gd name="connsiteX39" fmla="*/ 0 w 10515600"/>
              <a:gd name="connsiteY39" fmla="*/ 3911612 h 5416094"/>
              <a:gd name="connsiteX40" fmla="*/ 0 w 10515600"/>
              <a:gd name="connsiteY40" fmla="*/ 3309829 h 5416094"/>
              <a:gd name="connsiteX41" fmla="*/ 0 w 10515600"/>
              <a:gd name="connsiteY41" fmla="*/ 2780261 h 5416094"/>
              <a:gd name="connsiteX42" fmla="*/ 0 w 10515600"/>
              <a:gd name="connsiteY42" fmla="*/ 2106265 h 5416094"/>
              <a:gd name="connsiteX43" fmla="*/ 0 w 10515600"/>
              <a:gd name="connsiteY43" fmla="*/ 1504482 h 5416094"/>
              <a:gd name="connsiteX44" fmla="*/ 0 w 10515600"/>
              <a:gd name="connsiteY44" fmla="*/ 902700 h 54160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10515600" h="5416094" extrusionOk="0">
                <a:moveTo>
                  <a:pt x="0" y="902700"/>
                </a:moveTo>
                <a:cubicBezTo>
                  <a:pt x="-57306" y="368805"/>
                  <a:pt x="305054" y="37193"/>
                  <a:pt x="902700" y="0"/>
                </a:cubicBezTo>
                <a:cubicBezTo>
                  <a:pt x="1280419" y="-35006"/>
                  <a:pt x="1407743" y="-35339"/>
                  <a:pt x="1746919" y="0"/>
                </a:cubicBezTo>
                <a:cubicBezTo>
                  <a:pt x="2086095" y="35339"/>
                  <a:pt x="2146539" y="-12333"/>
                  <a:pt x="2329833" y="0"/>
                </a:cubicBezTo>
                <a:cubicBezTo>
                  <a:pt x="2513127" y="12333"/>
                  <a:pt x="2706706" y="12952"/>
                  <a:pt x="2825644" y="0"/>
                </a:cubicBezTo>
                <a:cubicBezTo>
                  <a:pt x="2944582" y="-12952"/>
                  <a:pt x="3420817" y="-27100"/>
                  <a:pt x="3582762" y="0"/>
                </a:cubicBezTo>
                <a:cubicBezTo>
                  <a:pt x="3744707" y="27100"/>
                  <a:pt x="4023584" y="-9167"/>
                  <a:pt x="4165675" y="0"/>
                </a:cubicBezTo>
                <a:cubicBezTo>
                  <a:pt x="4307766" y="9167"/>
                  <a:pt x="4770188" y="27031"/>
                  <a:pt x="5009894" y="0"/>
                </a:cubicBezTo>
                <a:cubicBezTo>
                  <a:pt x="5249600" y="-27031"/>
                  <a:pt x="5349881" y="-194"/>
                  <a:pt x="5505706" y="0"/>
                </a:cubicBezTo>
                <a:cubicBezTo>
                  <a:pt x="5661531" y="194"/>
                  <a:pt x="6129254" y="-29363"/>
                  <a:pt x="6349925" y="0"/>
                </a:cubicBezTo>
                <a:cubicBezTo>
                  <a:pt x="6570596" y="29363"/>
                  <a:pt x="6581199" y="-14617"/>
                  <a:pt x="6758634" y="0"/>
                </a:cubicBezTo>
                <a:cubicBezTo>
                  <a:pt x="6936069" y="14617"/>
                  <a:pt x="7246491" y="25675"/>
                  <a:pt x="7428650" y="0"/>
                </a:cubicBezTo>
                <a:cubicBezTo>
                  <a:pt x="7610809" y="-25675"/>
                  <a:pt x="7825190" y="-17078"/>
                  <a:pt x="8098665" y="0"/>
                </a:cubicBezTo>
                <a:cubicBezTo>
                  <a:pt x="8372141" y="17078"/>
                  <a:pt x="8559625" y="-21568"/>
                  <a:pt x="8681579" y="0"/>
                </a:cubicBezTo>
                <a:cubicBezTo>
                  <a:pt x="8803533" y="21568"/>
                  <a:pt x="9307226" y="-46066"/>
                  <a:pt x="9612900" y="0"/>
                </a:cubicBezTo>
                <a:cubicBezTo>
                  <a:pt x="10119954" y="-10560"/>
                  <a:pt x="10418674" y="366684"/>
                  <a:pt x="10515600" y="902700"/>
                </a:cubicBezTo>
                <a:cubicBezTo>
                  <a:pt x="10494548" y="1140809"/>
                  <a:pt x="10524881" y="1252168"/>
                  <a:pt x="10515600" y="1504482"/>
                </a:cubicBezTo>
                <a:cubicBezTo>
                  <a:pt x="10506319" y="1756796"/>
                  <a:pt x="10494309" y="1995078"/>
                  <a:pt x="10515600" y="2178479"/>
                </a:cubicBezTo>
                <a:cubicBezTo>
                  <a:pt x="10536891" y="2361880"/>
                  <a:pt x="10522845" y="2487483"/>
                  <a:pt x="10515600" y="2780261"/>
                </a:cubicBezTo>
                <a:cubicBezTo>
                  <a:pt x="10508355" y="3073039"/>
                  <a:pt x="10533694" y="3138252"/>
                  <a:pt x="10515600" y="3273722"/>
                </a:cubicBezTo>
                <a:cubicBezTo>
                  <a:pt x="10497506" y="3409192"/>
                  <a:pt x="10514952" y="3569910"/>
                  <a:pt x="10515600" y="3803291"/>
                </a:cubicBezTo>
                <a:cubicBezTo>
                  <a:pt x="10516248" y="4036672"/>
                  <a:pt x="10499126" y="4317688"/>
                  <a:pt x="10515600" y="4513394"/>
                </a:cubicBezTo>
                <a:cubicBezTo>
                  <a:pt x="10585499" y="4997151"/>
                  <a:pt x="10115437" y="5453981"/>
                  <a:pt x="9612900" y="5416094"/>
                </a:cubicBezTo>
                <a:cubicBezTo>
                  <a:pt x="9473271" y="5418358"/>
                  <a:pt x="9316384" y="5423764"/>
                  <a:pt x="9117089" y="5416094"/>
                </a:cubicBezTo>
                <a:cubicBezTo>
                  <a:pt x="8917794" y="5408424"/>
                  <a:pt x="8902141" y="5433256"/>
                  <a:pt x="8708379" y="5416094"/>
                </a:cubicBezTo>
                <a:cubicBezTo>
                  <a:pt x="8514617" y="5398933"/>
                  <a:pt x="8454700" y="5422387"/>
                  <a:pt x="8299670" y="5416094"/>
                </a:cubicBezTo>
                <a:cubicBezTo>
                  <a:pt x="8144640" y="5409801"/>
                  <a:pt x="7907022" y="5398388"/>
                  <a:pt x="7629654" y="5416094"/>
                </a:cubicBezTo>
                <a:cubicBezTo>
                  <a:pt x="7352286" y="5433800"/>
                  <a:pt x="7244777" y="5409877"/>
                  <a:pt x="7133843" y="5416094"/>
                </a:cubicBezTo>
                <a:cubicBezTo>
                  <a:pt x="7022909" y="5422311"/>
                  <a:pt x="6748865" y="5379753"/>
                  <a:pt x="6376726" y="5416094"/>
                </a:cubicBezTo>
                <a:cubicBezTo>
                  <a:pt x="6004587" y="5452435"/>
                  <a:pt x="5991442" y="5438860"/>
                  <a:pt x="5880914" y="5416094"/>
                </a:cubicBezTo>
                <a:cubicBezTo>
                  <a:pt x="5770386" y="5393328"/>
                  <a:pt x="5294303" y="5440618"/>
                  <a:pt x="5123797" y="5416094"/>
                </a:cubicBezTo>
                <a:cubicBezTo>
                  <a:pt x="4953291" y="5391570"/>
                  <a:pt x="4828705" y="5430421"/>
                  <a:pt x="4715088" y="5416094"/>
                </a:cubicBezTo>
                <a:cubicBezTo>
                  <a:pt x="4601471" y="5401767"/>
                  <a:pt x="4227806" y="5381491"/>
                  <a:pt x="3957970" y="5416094"/>
                </a:cubicBezTo>
                <a:cubicBezTo>
                  <a:pt x="3688134" y="5450697"/>
                  <a:pt x="3670638" y="5425309"/>
                  <a:pt x="3462159" y="5416094"/>
                </a:cubicBezTo>
                <a:cubicBezTo>
                  <a:pt x="3253680" y="5406879"/>
                  <a:pt x="3167443" y="5432031"/>
                  <a:pt x="3053449" y="5416094"/>
                </a:cubicBezTo>
                <a:cubicBezTo>
                  <a:pt x="2939455" y="5400158"/>
                  <a:pt x="2701485" y="5433995"/>
                  <a:pt x="2557638" y="5416094"/>
                </a:cubicBezTo>
                <a:cubicBezTo>
                  <a:pt x="2413791" y="5398193"/>
                  <a:pt x="2168647" y="5424510"/>
                  <a:pt x="1800521" y="5416094"/>
                </a:cubicBezTo>
                <a:cubicBezTo>
                  <a:pt x="1432395" y="5407678"/>
                  <a:pt x="1261364" y="5454497"/>
                  <a:pt x="902700" y="5416094"/>
                </a:cubicBezTo>
                <a:cubicBezTo>
                  <a:pt x="519468" y="5419760"/>
                  <a:pt x="63003" y="5077223"/>
                  <a:pt x="0" y="4513394"/>
                </a:cubicBezTo>
                <a:cubicBezTo>
                  <a:pt x="-20265" y="4243495"/>
                  <a:pt x="27650" y="4053844"/>
                  <a:pt x="0" y="3911612"/>
                </a:cubicBezTo>
                <a:cubicBezTo>
                  <a:pt x="-27650" y="3769380"/>
                  <a:pt x="24988" y="3469350"/>
                  <a:pt x="0" y="3309829"/>
                </a:cubicBezTo>
                <a:cubicBezTo>
                  <a:pt x="-24988" y="3150308"/>
                  <a:pt x="-16973" y="2933511"/>
                  <a:pt x="0" y="2780261"/>
                </a:cubicBezTo>
                <a:cubicBezTo>
                  <a:pt x="16973" y="2627011"/>
                  <a:pt x="-11552" y="2315258"/>
                  <a:pt x="0" y="2106265"/>
                </a:cubicBezTo>
                <a:cubicBezTo>
                  <a:pt x="11552" y="1897272"/>
                  <a:pt x="-9167" y="1726905"/>
                  <a:pt x="0" y="1504482"/>
                </a:cubicBezTo>
                <a:cubicBezTo>
                  <a:pt x="9167" y="1282059"/>
                  <a:pt x="10972" y="1160784"/>
                  <a:pt x="0" y="902700"/>
                </a:cubicBezTo>
                <a:close/>
              </a:path>
            </a:pathLst>
          </a:custGeom>
          <a:noFill/>
          <a:ln w="60325" cap="rnd">
            <a:solidFill>
              <a:schemeClr val="tx1"/>
            </a:solidFill>
            <a:round/>
            <a:extLst>
              <a:ext uri="{C807C97D-BFC1-408E-A445-0C87EB9F89A2}">
                <ask:lineSketchStyleProps xmlns:ask="http://schemas.microsoft.com/office/drawing/2018/sketchyshapes" sd="1219033472">
                  <a:prstGeom prst="round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27792830"/>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C17DE74-01C9-4859-B65A-85CF999E85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068C0432-0E90-4CC1-8CD3-D44A90DF07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347414"/>
          </a:xfrm>
          <a:custGeom>
            <a:avLst/>
            <a:gdLst>
              <a:gd name="connsiteX0" fmla="*/ 0 w 12192000"/>
              <a:gd name="connsiteY0" fmla="*/ 0 h 2347414"/>
              <a:gd name="connsiteX1" fmla="*/ 12192000 w 12192000"/>
              <a:gd name="connsiteY1" fmla="*/ 0 h 2347414"/>
              <a:gd name="connsiteX2" fmla="*/ 12192000 w 12192000"/>
              <a:gd name="connsiteY2" fmla="*/ 1736458 h 2347414"/>
              <a:gd name="connsiteX3" fmla="*/ 11967601 w 12192000"/>
              <a:gd name="connsiteY3" fmla="*/ 1784034 h 2347414"/>
              <a:gd name="connsiteX4" fmla="*/ 10829000 w 12192000"/>
              <a:gd name="connsiteY4" fmla="*/ 1983294 h 2347414"/>
              <a:gd name="connsiteX5" fmla="*/ 10743779 w 12192000"/>
              <a:gd name="connsiteY5" fmla="*/ 1996027 h 2347414"/>
              <a:gd name="connsiteX6" fmla="*/ 10829254 w 12192000"/>
              <a:gd name="connsiteY6" fmla="*/ 1987751 h 2347414"/>
              <a:gd name="connsiteX7" fmla="*/ 10847162 w 12192000"/>
              <a:gd name="connsiteY7" fmla="*/ 1988388 h 2347414"/>
              <a:gd name="connsiteX8" fmla="*/ 11575155 w 12192000"/>
              <a:gd name="connsiteY8" fmla="*/ 1921415 h 2347414"/>
              <a:gd name="connsiteX9" fmla="*/ 12192000 w 12192000"/>
              <a:gd name="connsiteY9" fmla="*/ 1851213 h 2347414"/>
              <a:gd name="connsiteX10" fmla="*/ 12192000 w 12192000"/>
              <a:gd name="connsiteY10" fmla="*/ 1907356 h 2347414"/>
              <a:gd name="connsiteX11" fmla="*/ 12035532 w 12192000"/>
              <a:gd name="connsiteY11" fmla="*/ 1927033 h 2347414"/>
              <a:gd name="connsiteX12" fmla="*/ 11576932 w 12192000"/>
              <a:gd name="connsiteY12" fmla="*/ 1976291 h 2347414"/>
              <a:gd name="connsiteX13" fmla="*/ 10627316 w 12192000"/>
              <a:gd name="connsiteY13" fmla="*/ 2061470 h 2347414"/>
              <a:gd name="connsiteX14" fmla="*/ 9804196 w 12192000"/>
              <a:gd name="connsiteY14" fmla="*/ 2123478 h 2347414"/>
              <a:gd name="connsiteX15" fmla="*/ 9243851 w 12192000"/>
              <a:gd name="connsiteY15" fmla="*/ 2180008 h 2347414"/>
              <a:gd name="connsiteX16" fmla="*/ 8731259 w 12192000"/>
              <a:gd name="connsiteY16" fmla="*/ 2225081 h 2347414"/>
              <a:gd name="connsiteX17" fmla="*/ 8065752 w 12192000"/>
              <a:gd name="connsiteY17" fmla="*/ 2271681 h 2347414"/>
              <a:gd name="connsiteX18" fmla="*/ 7658065 w 12192000"/>
              <a:gd name="connsiteY18" fmla="*/ 2292562 h 2347414"/>
              <a:gd name="connsiteX19" fmla="*/ 6531024 w 12192000"/>
              <a:gd name="connsiteY19" fmla="*/ 2324138 h 2347414"/>
              <a:gd name="connsiteX20" fmla="*/ 6178331 w 12192000"/>
              <a:gd name="connsiteY20" fmla="*/ 2345655 h 2347414"/>
              <a:gd name="connsiteX21" fmla="*/ 5977282 w 12192000"/>
              <a:gd name="connsiteY21" fmla="*/ 2344127 h 2347414"/>
              <a:gd name="connsiteX22" fmla="*/ 5367658 w 12192000"/>
              <a:gd name="connsiteY22" fmla="*/ 2329230 h 2347414"/>
              <a:gd name="connsiteX23" fmla="*/ 4387306 w 12192000"/>
              <a:gd name="connsiteY23" fmla="*/ 2288614 h 2347414"/>
              <a:gd name="connsiteX24" fmla="*/ 4180287 w 12192000"/>
              <a:gd name="connsiteY24" fmla="*/ 2280211 h 2347414"/>
              <a:gd name="connsiteX25" fmla="*/ 3842199 w 12192000"/>
              <a:gd name="connsiteY25" fmla="*/ 2257039 h 2347414"/>
              <a:gd name="connsiteX26" fmla="*/ 3730309 w 12192000"/>
              <a:gd name="connsiteY26" fmla="*/ 2251182 h 2347414"/>
              <a:gd name="connsiteX27" fmla="*/ 3425496 w 12192000"/>
              <a:gd name="connsiteY27" fmla="*/ 2231320 h 2347414"/>
              <a:gd name="connsiteX28" fmla="*/ 3076106 w 12192000"/>
              <a:gd name="connsiteY28" fmla="*/ 2201781 h 2347414"/>
              <a:gd name="connsiteX29" fmla="*/ 2819682 w 12192000"/>
              <a:gd name="connsiteY29" fmla="*/ 2182427 h 2347414"/>
              <a:gd name="connsiteX30" fmla="*/ 2525539 w 12192000"/>
              <a:gd name="connsiteY30" fmla="*/ 2152888 h 2347414"/>
              <a:gd name="connsiteX31" fmla="*/ 2311915 w 12192000"/>
              <a:gd name="connsiteY31" fmla="*/ 2133536 h 2347414"/>
              <a:gd name="connsiteX32" fmla="*/ 2054223 w 12192000"/>
              <a:gd name="connsiteY32" fmla="*/ 2104760 h 2347414"/>
              <a:gd name="connsiteX33" fmla="*/ 1865367 w 12192000"/>
              <a:gd name="connsiteY33" fmla="*/ 2084770 h 2347414"/>
              <a:gd name="connsiteX34" fmla="*/ 1629263 w 12192000"/>
              <a:gd name="connsiteY34" fmla="*/ 2055996 h 2347414"/>
              <a:gd name="connsiteX35" fmla="*/ 1458823 w 12192000"/>
              <a:gd name="connsiteY35" fmla="*/ 2035751 h 2347414"/>
              <a:gd name="connsiteX36" fmla="*/ 1241390 w 12192000"/>
              <a:gd name="connsiteY36" fmla="*/ 2007103 h 2347414"/>
              <a:gd name="connsiteX37" fmla="*/ 1047453 w 12192000"/>
              <a:gd name="connsiteY37" fmla="*/ 1980748 h 2347414"/>
              <a:gd name="connsiteX38" fmla="*/ 814907 w 12192000"/>
              <a:gd name="connsiteY38" fmla="*/ 1949045 h 2347414"/>
              <a:gd name="connsiteX39" fmla="*/ 592649 w 12192000"/>
              <a:gd name="connsiteY39" fmla="*/ 1913776 h 2347414"/>
              <a:gd name="connsiteX40" fmla="*/ 343591 w 12192000"/>
              <a:gd name="connsiteY40" fmla="*/ 1872650 h 2347414"/>
              <a:gd name="connsiteX41" fmla="*/ 35731 w 12192000"/>
              <a:gd name="connsiteY41" fmla="*/ 1821722 h 2347414"/>
              <a:gd name="connsiteX42" fmla="*/ 0 w 12192000"/>
              <a:gd name="connsiteY42" fmla="*/ 1814848 h 2347414"/>
              <a:gd name="connsiteX43" fmla="*/ 0 w 12192000"/>
              <a:gd name="connsiteY43" fmla="*/ 1758489 h 2347414"/>
              <a:gd name="connsiteX44" fmla="*/ 274248 w 12192000"/>
              <a:gd name="connsiteY44" fmla="*/ 1808735 h 2347414"/>
              <a:gd name="connsiteX45" fmla="*/ 498157 w 12192000"/>
              <a:gd name="connsiteY45" fmla="*/ 1846167 h 2347414"/>
              <a:gd name="connsiteX46" fmla="*/ 722828 w 12192000"/>
              <a:gd name="connsiteY46" fmla="*/ 1878635 h 2347414"/>
              <a:gd name="connsiteX47" fmla="*/ 949913 w 12192000"/>
              <a:gd name="connsiteY47" fmla="*/ 1912375 h 2347414"/>
              <a:gd name="connsiteX48" fmla="*/ 1195414 w 12192000"/>
              <a:gd name="connsiteY48" fmla="*/ 1947516 h 2347414"/>
              <a:gd name="connsiteX49" fmla="*/ 1342867 w 12192000"/>
              <a:gd name="connsiteY49" fmla="*/ 1968397 h 2347414"/>
              <a:gd name="connsiteX50" fmla="*/ 1518007 w 12192000"/>
              <a:gd name="connsiteY50" fmla="*/ 1988006 h 2347414"/>
              <a:gd name="connsiteX51" fmla="*/ 1701403 w 12192000"/>
              <a:gd name="connsiteY51" fmla="*/ 2010669 h 2347414"/>
              <a:gd name="connsiteX52" fmla="*/ 1879210 w 12192000"/>
              <a:gd name="connsiteY52" fmla="*/ 2031167 h 2347414"/>
              <a:gd name="connsiteX53" fmla="*/ 2068702 w 12192000"/>
              <a:gd name="connsiteY53" fmla="*/ 2052940 h 2347414"/>
              <a:gd name="connsiteX54" fmla="*/ 2212090 w 12192000"/>
              <a:gd name="connsiteY54" fmla="*/ 2067583 h 2347414"/>
              <a:gd name="connsiteX55" fmla="*/ 2416949 w 12192000"/>
              <a:gd name="connsiteY55" fmla="*/ 2089609 h 2347414"/>
              <a:gd name="connsiteX56" fmla="*/ 2582055 w 12192000"/>
              <a:gd name="connsiteY56" fmla="*/ 2105397 h 2347414"/>
              <a:gd name="connsiteX57" fmla="*/ 2802282 w 12192000"/>
              <a:gd name="connsiteY57" fmla="*/ 2126405 h 2347414"/>
              <a:gd name="connsiteX58" fmla="*/ 2984916 w 12192000"/>
              <a:gd name="connsiteY58" fmla="*/ 2141684 h 2347414"/>
              <a:gd name="connsiteX59" fmla="*/ 3241847 w 12192000"/>
              <a:gd name="connsiteY59" fmla="*/ 2164094 h 2347414"/>
              <a:gd name="connsiteX60" fmla="*/ 3439848 w 12192000"/>
              <a:gd name="connsiteY60" fmla="*/ 2176826 h 2347414"/>
              <a:gd name="connsiteX61" fmla="*/ 3658678 w 12192000"/>
              <a:gd name="connsiteY61" fmla="*/ 2194523 h 2347414"/>
              <a:gd name="connsiteX62" fmla="*/ 3881317 w 12192000"/>
              <a:gd name="connsiteY62" fmla="*/ 2206491 h 2347414"/>
              <a:gd name="connsiteX63" fmla="*/ 4148916 w 12192000"/>
              <a:gd name="connsiteY63" fmla="*/ 2225081 h 2347414"/>
              <a:gd name="connsiteX64" fmla="*/ 4468337 w 12192000"/>
              <a:gd name="connsiteY64" fmla="*/ 2237813 h 2347414"/>
              <a:gd name="connsiteX65" fmla="*/ 4605375 w 12192000"/>
              <a:gd name="connsiteY65" fmla="*/ 2240232 h 2347414"/>
              <a:gd name="connsiteX66" fmla="*/ 4527647 w 12192000"/>
              <a:gd name="connsiteY66" fmla="*/ 2236412 h 2347414"/>
              <a:gd name="connsiteX67" fmla="*/ 4175589 w 12192000"/>
              <a:gd name="connsiteY67" fmla="*/ 2212985 h 2347414"/>
              <a:gd name="connsiteX68" fmla="*/ 3988255 w 12192000"/>
              <a:gd name="connsiteY68" fmla="*/ 2200253 h 2347414"/>
              <a:gd name="connsiteX69" fmla="*/ 3686492 w 12192000"/>
              <a:gd name="connsiteY69" fmla="*/ 2176062 h 2347414"/>
              <a:gd name="connsiteX70" fmla="*/ 3517320 w 12192000"/>
              <a:gd name="connsiteY70" fmla="*/ 2163330 h 2347414"/>
              <a:gd name="connsiteX71" fmla="*/ 3258357 w 12192000"/>
              <a:gd name="connsiteY71" fmla="*/ 2139519 h 2347414"/>
              <a:gd name="connsiteX72" fmla="*/ 3101506 w 12192000"/>
              <a:gd name="connsiteY72" fmla="*/ 2126787 h 2347414"/>
              <a:gd name="connsiteX73" fmla="*/ 2809395 w 12192000"/>
              <a:gd name="connsiteY73" fmla="*/ 2097502 h 2347414"/>
              <a:gd name="connsiteX74" fmla="*/ 2598566 w 12192000"/>
              <a:gd name="connsiteY74" fmla="*/ 2078532 h 2347414"/>
              <a:gd name="connsiteX75" fmla="*/ 2337444 w 12192000"/>
              <a:gd name="connsiteY75" fmla="*/ 2048611 h 2347414"/>
              <a:gd name="connsiteX76" fmla="*/ 2091054 w 12192000"/>
              <a:gd name="connsiteY76" fmla="*/ 2023146 h 2347414"/>
              <a:gd name="connsiteX77" fmla="*/ 1755761 w 12192000"/>
              <a:gd name="connsiteY77" fmla="*/ 1981384 h 2347414"/>
              <a:gd name="connsiteX78" fmla="*/ 1441169 w 12192000"/>
              <a:gd name="connsiteY78" fmla="*/ 1943824 h 2347414"/>
              <a:gd name="connsiteX79" fmla="*/ 1017607 w 12192000"/>
              <a:gd name="connsiteY79" fmla="*/ 1883345 h 2347414"/>
              <a:gd name="connsiteX80" fmla="*/ 594427 w 12192000"/>
              <a:gd name="connsiteY80" fmla="*/ 1821849 h 2347414"/>
              <a:gd name="connsiteX81" fmla="*/ 200711 w 12192000"/>
              <a:gd name="connsiteY81" fmla="*/ 1755132 h 2347414"/>
              <a:gd name="connsiteX82" fmla="*/ 0 w 12192000"/>
              <a:gd name="connsiteY82" fmla="*/ 1718743 h 23474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Lst>
            <a:rect l="l" t="t" r="r" b="b"/>
            <a:pathLst>
              <a:path w="12192000" h="2347414">
                <a:moveTo>
                  <a:pt x="0" y="0"/>
                </a:moveTo>
                <a:lnTo>
                  <a:pt x="12192000" y="0"/>
                </a:lnTo>
                <a:lnTo>
                  <a:pt x="12192000" y="1736458"/>
                </a:lnTo>
                <a:lnTo>
                  <a:pt x="11967601" y="1784034"/>
                </a:lnTo>
                <a:cubicBezTo>
                  <a:pt x="11589888" y="1859409"/>
                  <a:pt x="11209762" y="1923961"/>
                  <a:pt x="10829000" y="1983294"/>
                </a:cubicBezTo>
                <a:lnTo>
                  <a:pt x="10743779" y="1996027"/>
                </a:lnTo>
                <a:cubicBezTo>
                  <a:pt x="10772495" y="1996778"/>
                  <a:pt x="10801211" y="1993989"/>
                  <a:pt x="10829254" y="1987751"/>
                </a:cubicBezTo>
                <a:cubicBezTo>
                  <a:pt x="10835198" y="1988337"/>
                  <a:pt x="10841180" y="1988553"/>
                  <a:pt x="10847162" y="1988388"/>
                </a:cubicBezTo>
                <a:cubicBezTo>
                  <a:pt x="11090123" y="1968907"/>
                  <a:pt x="11332703" y="1945734"/>
                  <a:pt x="11575155" y="1921415"/>
                </a:cubicBezTo>
                <a:lnTo>
                  <a:pt x="12192000" y="1851213"/>
                </a:lnTo>
                <a:lnTo>
                  <a:pt x="12192000" y="1907356"/>
                </a:lnTo>
                <a:lnTo>
                  <a:pt x="12035532" y="1927033"/>
                </a:lnTo>
                <a:cubicBezTo>
                  <a:pt x="11882793" y="1944747"/>
                  <a:pt x="11729910" y="1961077"/>
                  <a:pt x="11576932" y="1976291"/>
                </a:cubicBezTo>
                <a:cubicBezTo>
                  <a:pt x="11260690" y="2008122"/>
                  <a:pt x="10944193" y="2037279"/>
                  <a:pt x="10627316" y="2061470"/>
                </a:cubicBezTo>
                <a:cubicBezTo>
                  <a:pt x="10352985" y="2082351"/>
                  <a:pt x="10078401" y="2100431"/>
                  <a:pt x="9804196" y="2123478"/>
                </a:cubicBezTo>
                <a:cubicBezTo>
                  <a:pt x="9617118" y="2139137"/>
                  <a:pt x="9430675" y="2161674"/>
                  <a:pt x="9243851" y="2180008"/>
                </a:cubicBezTo>
                <a:cubicBezTo>
                  <a:pt x="9073157" y="2196433"/>
                  <a:pt x="8902207" y="2211966"/>
                  <a:pt x="8731259" y="2225081"/>
                </a:cubicBezTo>
                <a:cubicBezTo>
                  <a:pt x="8509507" y="2242054"/>
                  <a:pt x="8287667" y="2257586"/>
                  <a:pt x="8065752" y="2271681"/>
                </a:cubicBezTo>
                <a:cubicBezTo>
                  <a:pt x="7929984" y="2280466"/>
                  <a:pt x="7793961" y="2285814"/>
                  <a:pt x="7658065" y="2292562"/>
                </a:cubicBezTo>
                <a:cubicBezTo>
                  <a:pt x="7282640" y="2311661"/>
                  <a:pt x="6906704" y="2314208"/>
                  <a:pt x="6531024" y="2324138"/>
                </a:cubicBezTo>
                <a:cubicBezTo>
                  <a:pt x="6413417" y="2327322"/>
                  <a:pt x="6295937" y="2338399"/>
                  <a:pt x="6178331" y="2345655"/>
                </a:cubicBezTo>
                <a:cubicBezTo>
                  <a:pt x="6111271" y="2349730"/>
                  <a:pt x="6044342" y="2345655"/>
                  <a:pt x="5977282" y="2344127"/>
                </a:cubicBezTo>
                <a:cubicBezTo>
                  <a:pt x="5774073" y="2338908"/>
                  <a:pt x="5570866" y="2334960"/>
                  <a:pt x="5367658" y="2329230"/>
                </a:cubicBezTo>
                <a:cubicBezTo>
                  <a:pt x="5040746" y="2319809"/>
                  <a:pt x="4713963" y="2306274"/>
                  <a:pt x="4387306" y="2288614"/>
                </a:cubicBezTo>
                <a:cubicBezTo>
                  <a:pt x="4318342" y="2284796"/>
                  <a:pt x="4249253" y="2284286"/>
                  <a:pt x="4180287" y="2280211"/>
                </a:cubicBezTo>
                <a:cubicBezTo>
                  <a:pt x="4067634" y="2273463"/>
                  <a:pt x="3954980" y="2265060"/>
                  <a:pt x="3842199" y="2257039"/>
                </a:cubicBezTo>
                <a:cubicBezTo>
                  <a:pt x="3804988" y="2254492"/>
                  <a:pt x="3767648" y="2254620"/>
                  <a:pt x="3730309" y="2251182"/>
                </a:cubicBezTo>
                <a:cubicBezTo>
                  <a:pt x="3628704" y="2242142"/>
                  <a:pt x="3527101" y="2238449"/>
                  <a:pt x="3425496" y="2231320"/>
                </a:cubicBezTo>
                <a:cubicBezTo>
                  <a:pt x="3308906" y="2222534"/>
                  <a:pt x="3192569" y="2211330"/>
                  <a:pt x="3076106" y="2201781"/>
                </a:cubicBezTo>
                <a:cubicBezTo>
                  <a:pt x="2990757" y="2194905"/>
                  <a:pt x="2905157" y="2190067"/>
                  <a:pt x="2819682" y="2182427"/>
                </a:cubicBezTo>
                <a:cubicBezTo>
                  <a:pt x="2721507" y="2173515"/>
                  <a:pt x="2623586" y="2162311"/>
                  <a:pt x="2525539" y="2152888"/>
                </a:cubicBezTo>
                <a:cubicBezTo>
                  <a:pt x="2454289" y="2145886"/>
                  <a:pt x="2383038" y="2140920"/>
                  <a:pt x="2311915" y="2133536"/>
                </a:cubicBezTo>
                <a:cubicBezTo>
                  <a:pt x="2225933" y="2124749"/>
                  <a:pt x="2140204" y="2114182"/>
                  <a:pt x="2054223" y="2104760"/>
                </a:cubicBezTo>
                <a:cubicBezTo>
                  <a:pt x="1990719" y="2097758"/>
                  <a:pt x="1928233" y="2092028"/>
                  <a:pt x="1865367" y="2084770"/>
                </a:cubicBezTo>
                <a:cubicBezTo>
                  <a:pt x="1786622" y="2075603"/>
                  <a:pt x="1708006" y="2065545"/>
                  <a:pt x="1629263" y="2055996"/>
                </a:cubicBezTo>
                <a:cubicBezTo>
                  <a:pt x="1572492" y="2049120"/>
                  <a:pt x="1515595" y="2043264"/>
                  <a:pt x="1458823" y="2035751"/>
                </a:cubicBezTo>
                <a:cubicBezTo>
                  <a:pt x="1386303" y="2026585"/>
                  <a:pt x="1313784" y="2016780"/>
                  <a:pt x="1241390" y="2007103"/>
                </a:cubicBezTo>
                <a:lnTo>
                  <a:pt x="1047453" y="1980748"/>
                </a:lnTo>
                <a:cubicBezTo>
                  <a:pt x="969980" y="1970180"/>
                  <a:pt x="892254" y="1960377"/>
                  <a:pt x="814907" y="1949045"/>
                </a:cubicBezTo>
                <a:cubicBezTo>
                  <a:pt x="740609" y="1938094"/>
                  <a:pt x="666692" y="1925744"/>
                  <a:pt x="592649" y="1913776"/>
                </a:cubicBezTo>
                <a:cubicBezTo>
                  <a:pt x="509587" y="1900280"/>
                  <a:pt x="426653" y="1886274"/>
                  <a:pt x="343591" y="1872650"/>
                </a:cubicBezTo>
                <a:cubicBezTo>
                  <a:pt x="240972" y="1855716"/>
                  <a:pt x="138225" y="1839673"/>
                  <a:pt x="35731" y="1821722"/>
                </a:cubicBezTo>
                <a:lnTo>
                  <a:pt x="0" y="1814848"/>
                </a:lnTo>
                <a:lnTo>
                  <a:pt x="0" y="1758489"/>
                </a:lnTo>
                <a:lnTo>
                  <a:pt x="274248" y="1808735"/>
                </a:lnTo>
                <a:cubicBezTo>
                  <a:pt x="348926" y="1821467"/>
                  <a:pt x="423604" y="1832798"/>
                  <a:pt x="498157" y="1846167"/>
                </a:cubicBezTo>
                <a:cubicBezTo>
                  <a:pt x="572708" y="1859536"/>
                  <a:pt x="647896" y="1867813"/>
                  <a:pt x="722828" y="1878635"/>
                </a:cubicBezTo>
                <a:cubicBezTo>
                  <a:pt x="797762" y="1889457"/>
                  <a:pt x="874219" y="1901426"/>
                  <a:pt x="949913" y="1912375"/>
                </a:cubicBezTo>
                <a:cubicBezTo>
                  <a:pt x="1031704" y="1924343"/>
                  <a:pt x="1113496" y="1935802"/>
                  <a:pt x="1195414" y="1947516"/>
                </a:cubicBezTo>
                <a:cubicBezTo>
                  <a:pt x="1244566" y="1954519"/>
                  <a:pt x="1293589" y="1962285"/>
                  <a:pt x="1342867" y="1968397"/>
                </a:cubicBezTo>
                <a:cubicBezTo>
                  <a:pt x="1401162" y="1975656"/>
                  <a:pt x="1459712" y="1981130"/>
                  <a:pt x="1518007" y="1988006"/>
                </a:cubicBezTo>
                <a:cubicBezTo>
                  <a:pt x="1579224" y="1995263"/>
                  <a:pt x="1640186" y="2003411"/>
                  <a:pt x="1701403" y="2010669"/>
                </a:cubicBezTo>
                <a:cubicBezTo>
                  <a:pt x="1762618" y="2017926"/>
                  <a:pt x="1820279" y="2024292"/>
                  <a:pt x="1879210" y="2031167"/>
                </a:cubicBezTo>
                <a:cubicBezTo>
                  <a:pt x="1942712" y="2038425"/>
                  <a:pt x="2006214" y="2046064"/>
                  <a:pt x="2068702" y="2052940"/>
                </a:cubicBezTo>
                <a:cubicBezTo>
                  <a:pt x="2116455" y="2058160"/>
                  <a:pt x="2164335" y="2062362"/>
                  <a:pt x="2212090" y="2067583"/>
                </a:cubicBezTo>
                <a:cubicBezTo>
                  <a:pt x="2280419" y="2074967"/>
                  <a:pt x="2348493" y="2085152"/>
                  <a:pt x="2416949" y="2089609"/>
                </a:cubicBezTo>
                <a:cubicBezTo>
                  <a:pt x="2472070" y="2093302"/>
                  <a:pt x="2526936" y="2099540"/>
                  <a:pt x="2582055" y="2105397"/>
                </a:cubicBezTo>
                <a:cubicBezTo>
                  <a:pt x="2655337" y="2113291"/>
                  <a:pt x="2729001" y="2119785"/>
                  <a:pt x="2802282" y="2126405"/>
                </a:cubicBezTo>
                <a:cubicBezTo>
                  <a:pt x="2862991" y="2131753"/>
                  <a:pt x="2924207" y="2136337"/>
                  <a:pt x="2984916" y="2141684"/>
                </a:cubicBezTo>
                <a:cubicBezTo>
                  <a:pt x="3070516" y="2149324"/>
                  <a:pt x="3156373" y="2152888"/>
                  <a:pt x="3241847" y="2164094"/>
                </a:cubicBezTo>
                <a:cubicBezTo>
                  <a:pt x="3307255" y="2172624"/>
                  <a:pt x="3374060" y="2169822"/>
                  <a:pt x="3439848" y="2176826"/>
                </a:cubicBezTo>
                <a:cubicBezTo>
                  <a:pt x="3512622" y="2184592"/>
                  <a:pt x="3585777" y="2186247"/>
                  <a:pt x="3658678" y="2194523"/>
                </a:cubicBezTo>
                <a:cubicBezTo>
                  <a:pt x="3731578" y="2202800"/>
                  <a:pt x="3807019" y="2201781"/>
                  <a:pt x="3881317" y="2206491"/>
                </a:cubicBezTo>
                <a:cubicBezTo>
                  <a:pt x="3970222" y="2212094"/>
                  <a:pt x="4059124" y="2223552"/>
                  <a:pt x="4148916" y="2225081"/>
                </a:cubicBezTo>
                <a:cubicBezTo>
                  <a:pt x="4255600" y="2226736"/>
                  <a:pt x="4361779" y="2236539"/>
                  <a:pt x="4468337" y="2237813"/>
                </a:cubicBezTo>
                <a:cubicBezTo>
                  <a:pt x="4511390" y="2238577"/>
                  <a:pt x="4554190" y="2246852"/>
                  <a:pt x="4605375" y="2240232"/>
                </a:cubicBezTo>
                <a:cubicBezTo>
                  <a:pt x="4574131" y="2238704"/>
                  <a:pt x="4550762" y="2237940"/>
                  <a:pt x="4527647" y="2236412"/>
                </a:cubicBezTo>
                <a:cubicBezTo>
                  <a:pt x="4410293" y="2228773"/>
                  <a:pt x="4292942" y="2220751"/>
                  <a:pt x="4175589" y="2212985"/>
                </a:cubicBezTo>
                <a:cubicBezTo>
                  <a:pt x="4113101" y="2208783"/>
                  <a:pt x="4050615" y="2205219"/>
                  <a:pt x="3988255" y="2200253"/>
                </a:cubicBezTo>
                <a:cubicBezTo>
                  <a:pt x="3887668" y="2192487"/>
                  <a:pt x="3787079" y="2184082"/>
                  <a:pt x="3686492" y="2176062"/>
                </a:cubicBezTo>
                <a:cubicBezTo>
                  <a:pt x="3630102" y="2171605"/>
                  <a:pt x="3573711" y="2168040"/>
                  <a:pt x="3517320" y="2163330"/>
                </a:cubicBezTo>
                <a:cubicBezTo>
                  <a:pt x="3430958" y="2155689"/>
                  <a:pt x="3344721" y="2147159"/>
                  <a:pt x="3258357" y="2139519"/>
                </a:cubicBezTo>
                <a:cubicBezTo>
                  <a:pt x="3206031" y="2134809"/>
                  <a:pt x="3153705" y="2131371"/>
                  <a:pt x="3101506" y="2126787"/>
                </a:cubicBezTo>
                <a:cubicBezTo>
                  <a:pt x="3004220" y="2117365"/>
                  <a:pt x="2907061" y="2106798"/>
                  <a:pt x="2809395" y="2097502"/>
                </a:cubicBezTo>
                <a:cubicBezTo>
                  <a:pt x="2739161" y="2090628"/>
                  <a:pt x="2668673" y="2085916"/>
                  <a:pt x="2598566" y="2078532"/>
                </a:cubicBezTo>
                <a:cubicBezTo>
                  <a:pt x="2511441" y="2069365"/>
                  <a:pt x="2424569" y="2058160"/>
                  <a:pt x="2337444" y="2048611"/>
                </a:cubicBezTo>
                <a:cubicBezTo>
                  <a:pt x="2255399" y="2039699"/>
                  <a:pt x="2173099" y="2032950"/>
                  <a:pt x="2091054" y="2023146"/>
                </a:cubicBezTo>
                <a:cubicBezTo>
                  <a:pt x="1979162" y="2010414"/>
                  <a:pt x="1867524" y="1995008"/>
                  <a:pt x="1755761" y="1981384"/>
                </a:cubicBezTo>
                <a:cubicBezTo>
                  <a:pt x="1650982" y="1968652"/>
                  <a:pt x="1545821" y="1957830"/>
                  <a:pt x="1441169" y="1943824"/>
                </a:cubicBezTo>
                <a:cubicBezTo>
                  <a:pt x="1299813" y="1924980"/>
                  <a:pt x="1158837" y="1903718"/>
                  <a:pt x="1017607" y="1883345"/>
                </a:cubicBezTo>
                <a:cubicBezTo>
                  <a:pt x="876378" y="1862974"/>
                  <a:pt x="735402" y="1844003"/>
                  <a:pt x="594427" y="1821849"/>
                </a:cubicBezTo>
                <a:cubicBezTo>
                  <a:pt x="462850" y="1801222"/>
                  <a:pt x="331526" y="1778304"/>
                  <a:pt x="200711" y="1755132"/>
                </a:cubicBezTo>
                <a:lnTo>
                  <a:pt x="0" y="1718743"/>
                </a:lnTo>
                <a:close/>
              </a:path>
            </a:pathLst>
          </a:custGeom>
          <a:solidFill>
            <a:srgbClr val="C34D8F"/>
          </a:solidFill>
          <a:ln w="8199" cap="flat">
            <a:noFill/>
            <a:prstDash val="solid"/>
            <a:miter/>
          </a:ln>
        </p:spPr>
        <p:txBody>
          <a:bodyPr rtlCol="0" anchor="ctr"/>
          <a:lstStyle/>
          <a:p>
            <a:endParaRPr lang="en-US"/>
          </a:p>
        </p:txBody>
      </p:sp>
      <p:sp>
        <p:nvSpPr>
          <p:cNvPr id="2" name="Title 1">
            <a:extLst>
              <a:ext uri="{FF2B5EF4-FFF2-40B4-BE49-F238E27FC236}">
                <a16:creationId xmlns:a16="http://schemas.microsoft.com/office/drawing/2014/main" id="{5ADB1ECF-0309-4609-9E6B-E18368EC43D0}"/>
              </a:ext>
            </a:extLst>
          </p:cNvPr>
          <p:cNvSpPr>
            <a:spLocks noGrp="1"/>
          </p:cNvSpPr>
          <p:nvPr>
            <p:ph type="title"/>
          </p:nvPr>
        </p:nvSpPr>
        <p:spPr>
          <a:xfrm>
            <a:off x="838200" y="401221"/>
            <a:ext cx="10515600" cy="1348065"/>
          </a:xfrm>
        </p:spPr>
        <p:txBody>
          <a:bodyPr>
            <a:normAutofit/>
          </a:bodyPr>
          <a:lstStyle/>
          <a:p>
            <a:r>
              <a:rPr lang="en-GB" sz="6800" dirty="0">
                <a:solidFill>
                  <a:schemeClr val="bg1"/>
                </a:solidFill>
              </a:rPr>
              <a:t>SKILLS TASK 4</a:t>
            </a:r>
          </a:p>
        </p:txBody>
      </p:sp>
      <p:sp>
        <p:nvSpPr>
          <p:cNvPr id="3" name="Content Placeholder 2">
            <a:extLst>
              <a:ext uri="{FF2B5EF4-FFF2-40B4-BE49-F238E27FC236}">
                <a16:creationId xmlns:a16="http://schemas.microsoft.com/office/drawing/2014/main" id="{3BAB1D15-ECCB-418A-B67D-8BD601AF40D1}"/>
              </a:ext>
            </a:extLst>
          </p:cNvPr>
          <p:cNvSpPr>
            <a:spLocks noGrp="1"/>
          </p:cNvSpPr>
          <p:nvPr>
            <p:ph idx="1"/>
          </p:nvPr>
        </p:nvSpPr>
        <p:spPr>
          <a:xfrm>
            <a:off x="836676" y="2347414"/>
            <a:ext cx="10515600" cy="4500880"/>
          </a:xfrm>
        </p:spPr>
        <p:txBody>
          <a:bodyPr>
            <a:normAutofit/>
          </a:bodyPr>
          <a:lstStyle/>
          <a:p>
            <a:pPr marL="0" indent="0">
              <a:buNone/>
            </a:pPr>
            <a:r>
              <a:rPr lang="en-GB" sz="4000" b="1" u="sng" dirty="0"/>
              <a:t>Plan an original PHYSICAL warm up for the class to do when we are back. You can type it up on Word or PowerPoint. The warm up should allow us to develop our focus and concentration.</a:t>
            </a:r>
          </a:p>
          <a:p>
            <a:pPr marL="0" indent="0">
              <a:buNone/>
            </a:pPr>
            <a:endParaRPr lang="en-GB" sz="4000" b="1" u="sng" dirty="0"/>
          </a:p>
          <a:p>
            <a:pPr marL="0" indent="0">
              <a:buNone/>
            </a:pPr>
            <a:r>
              <a:rPr lang="en-GB" sz="4000" b="1" u="sng" dirty="0"/>
              <a:t>As a challenge-</a:t>
            </a:r>
            <a:r>
              <a:rPr lang="en-GB" sz="4000" b="1" dirty="0"/>
              <a:t>Film yourself demonstrating the warm up or explaining the warm up.  Submit all work into the Assignment on TEAMS- Not via email.</a:t>
            </a:r>
          </a:p>
          <a:p>
            <a:pPr marL="0" indent="0">
              <a:buNone/>
            </a:pPr>
            <a:endParaRPr lang="en-GB" sz="4000" b="1" dirty="0"/>
          </a:p>
        </p:txBody>
      </p:sp>
    </p:spTree>
    <p:extLst>
      <p:ext uri="{BB962C8B-B14F-4D97-AF65-F5344CB8AC3E}">
        <p14:creationId xmlns:p14="http://schemas.microsoft.com/office/powerpoint/2010/main" val="2944466925"/>
      </p:ext>
    </p:extLst>
  </p:cSld>
  <p:clrMapOvr>
    <a:masterClrMapping/>
  </p:clrMapOvr>
</p:sld>
</file>

<file path=ppt/theme/theme1.xml><?xml version="1.0" encoding="utf-8"?>
<a:theme xmlns:a="http://schemas.openxmlformats.org/drawingml/2006/main" name="SketchyVTI">
  <a:themeElements>
    <a:clrScheme name="AnalogousFromDarkSeedLeftStep">
      <a:dk1>
        <a:srgbClr val="000000"/>
      </a:dk1>
      <a:lt1>
        <a:srgbClr val="FFFFFF"/>
      </a:lt1>
      <a:dk2>
        <a:srgbClr val="242B41"/>
      </a:dk2>
      <a:lt2>
        <a:srgbClr val="E2E8E5"/>
      </a:lt2>
      <a:accent1>
        <a:srgbClr val="C34D8F"/>
      </a:accent1>
      <a:accent2>
        <a:srgbClr val="B13BAE"/>
      </a:accent2>
      <a:accent3>
        <a:srgbClr val="954DC3"/>
      </a:accent3>
      <a:accent4>
        <a:srgbClr val="5C47B6"/>
      </a:accent4>
      <a:accent5>
        <a:srgbClr val="4D67C3"/>
      </a:accent5>
      <a:accent6>
        <a:srgbClr val="3B87B1"/>
      </a:accent6>
      <a:hlink>
        <a:srgbClr val="676DCC"/>
      </a:hlink>
      <a:folHlink>
        <a:srgbClr val="7F7F7F"/>
      </a:folHlink>
    </a:clrScheme>
    <a:fontScheme name="Sketchy_SerifHand">
      <a:majorFont>
        <a:latin typeface="The Serif Hand Black"/>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docProps/app.xml><?xml version="1.0" encoding="utf-8"?>
<Properties xmlns="http://schemas.openxmlformats.org/officeDocument/2006/extended-properties" xmlns:vt="http://schemas.openxmlformats.org/officeDocument/2006/docPropsVTypes">
  <TotalTime>11</TotalTime>
  <Words>74</Words>
  <Application>Microsoft Office PowerPoint</Application>
  <PresentationFormat>Widescreen</PresentationFormat>
  <Paragraphs>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The Hand</vt:lpstr>
      <vt:lpstr>The Serif Hand Black</vt:lpstr>
      <vt:lpstr>SketchyVTI</vt:lpstr>
      <vt:lpstr>KS3 DRAMA SKILLS TASKS</vt:lpstr>
      <vt:lpstr>SKILLS TASK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KS3 DRAMA SKILLS TASKS</dc:title>
  <dc:creator>serena harrington</dc:creator>
  <cp:lastModifiedBy>Toni-Louise</cp:lastModifiedBy>
  <cp:revision>3</cp:revision>
  <dcterms:created xsi:type="dcterms:W3CDTF">2020-06-07T13:36:20Z</dcterms:created>
  <dcterms:modified xsi:type="dcterms:W3CDTF">2020-06-23T11:14:12Z</dcterms:modified>
</cp:coreProperties>
</file>