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9" r:id="rId1"/>
  </p:sldMasterIdLst>
  <p:sldIdLst>
    <p:sldId id="256" r:id="rId2"/>
    <p:sldId id="257" r:id="rId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36" d="100"/>
          <a:sy n="36" d="100"/>
        </p:scale>
        <p:origin x="1128" y="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descr="Tag=AccentColor&#10;Flavor=Light&#10;Target=FillAndLine">
            <a:extLst>
              <a:ext uri="{FF2B5EF4-FFF2-40B4-BE49-F238E27FC236}">
                <a16:creationId xmlns:a16="http://schemas.microsoft.com/office/drawing/2014/main" id="{DA381740-063A-41A4-836D-85D14980EEF0}"/>
              </a:ext>
            </a:extLst>
          </p:cNvPr>
          <p:cNvSpPr/>
          <p:nvPr/>
        </p:nvSpPr>
        <p:spPr>
          <a:xfrm>
            <a:off x="838200" y="4736883"/>
            <a:ext cx="4243589" cy="27432"/>
          </a:xfrm>
          <a:custGeom>
            <a:avLst/>
            <a:gdLst>
              <a:gd name="connsiteX0" fmla="*/ 0 w 4243589"/>
              <a:gd name="connsiteY0" fmla="*/ 0 h 27432"/>
              <a:gd name="connsiteX1" fmla="*/ 563791 w 4243589"/>
              <a:gd name="connsiteY1" fmla="*/ 0 h 27432"/>
              <a:gd name="connsiteX2" fmla="*/ 1042710 w 4243589"/>
              <a:gd name="connsiteY2" fmla="*/ 0 h 27432"/>
              <a:gd name="connsiteX3" fmla="*/ 1564066 w 4243589"/>
              <a:gd name="connsiteY3" fmla="*/ 0 h 27432"/>
              <a:gd name="connsiteX4" fmla="*/ 2212729 w 4243589"/>
              <a:gd name="connsiteY4" fmla="*/ 0 h 27432"/>
              <a:gd name="connsiteX5" fmla="*/ 2776520 w 4243589"/>
              <a:gd name="connsiteY5" fmla="*/ 0 h 27432"/>
              <a:gd name="connsiteX6" fmla="*/ 3297875 w 4243589"/>
              <a:gd name="connsiteY6" fmla="*/ 0 h 27432"/>
              <a:gd name="connsiteX7" fmla="*/ 4243589 w 4243589"/>
              <a:gd name="connsiteY7" fmla="*/ 0 h 27432"/>
              <a:gd name="connsiteX8" fmla="*/ 4243589 w 4243589"/>
              <a:gd name="connsiteY8" fmla="*/ 27432 h 27432"/>
              <a:gd name="connsiteX9" fmla="*/ 3637362 w 4243589"/>
              <a:gd name="connsiteY9" fmla="*/ 27432 h 27432"/>
              <a:gd name="connsiteX10" fmla="*/ 3116007 w 4243589"/>
              <a:gd name="connsiteY10" fmla="*/ 27432 h 27432"/>
              <a:gd name="connsiteX11" fmla="*/ 2424908 w 4243589"/>
              <a:gd name="connsiteY11" fmla="*/ 27432 h 27432"/>
              <a:gd name="connsiteX12" fmla="*/ 1861117 w 4243589"/>
              <a:gd name="connsiteY12" fmla="*/ 27432 h 27432"/>
              <a:gd name="connsiteX13" fmla="*/ 1382198 w 4243589"/>
              <a:gd name="connsiteY13" fmla="*/ 27432 h 27432"/>
              <a:gd name="connsiteX14" fmla="*/ 733535 w 4243589"/>
              <a:gd name="connsiteY14" fmla="*/ 27432 h 27432"/>
              <a:gd name="connsiteX15" fmla="*/ 0 w 4243589"/>
              <a:gd name="connsiteY15" fmla="*/ 27432 h 27432"/>
              <a:gd name="connsiteX16" fmla="*/ 0 w 4243589"/>
              <a:gd name="connsiteY16" fmla="*/ 0 h 274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4243589" h="27432" fill="none" extrusionOk="0">
                <a:moveTo>
                  <a:pt x="0" y="0"/>
                </a:moveTo>
                <a:cubicBezTo>
                  <a:pt x="157351" y="-15653"/>
                  <a:pt x="378877" y="-5828"/>
                  <a:pt x="563791" y="0"/>
                </a:cubicBezTo>
                <a:cubicBezTo>
                  <a:pt x="748705" y="5828"/>
                  <a:pt x="905659" y="-5525"/>
                  <a:pt x="1042710" y="0"/>
                </a:cubicBezTo>
                <a:cubicBezTo>
                  <a:pt x="1179761" y="5525"/>
                  <a:pt x="1356845" y="-21288"/>
                  <a:pt x="1564066" y="0"/>
                </a:cubicBezTo>
                <a:cubicBezTo>
                  <a:pt x="1771287" y="21288"/>
                  <a:pt x="1912099" y="25135"/>
                  <a:pt x="2212729" y="0"/>
                </a:cubicBezTo>
                <a:cubicBezTo>
                  <a:pt x="2513359" y="-25135"/>
                  <a:pt x="2514918" y="-27119"/>
                  <a:pt x="2776520" y="0"/>
                </a:cubicBezTo>
                <a:cubicBezTo>
                  <a:pt x="3038122" y="27119"/>
                  <a:pt x="3178771" y="18116"/>
                  <a:pt x="3297875" y="0"/>
                </a:cubicBezTo>
                <a:cubicBezTo>
                  <a:pt x="3416980" y="-18116"/>
                  <a:pt x="4012240" y="-40869"/>
                  <a:pt x="4243589" y="0"/>
                </a:cubicBezTo>
                <a:cubicBezTo>
                  <a:pt x="4242616" y="8304"/>
                  <a:pt x="4243111" y="21512"/>
                  <a:pt x="4243589" y="27432"/>
                </a:cubicBezTo>
                <a:cubicBezTo>
                  <a:pt x="4112949" y="6289"/>
                  <a:pt x="3928037" y="10975"/>
                  <a:pt x="3637362" y="27432"/>
                </a:cubicBezTo>
                <a:cubicBezTo>
                  <a:pt x="3346687" y="43889"/>
                  <a:pt x="3254446" y="35813"/>
                  <a:pt x="3116007" y="27432"/>
                </a:cubicBezTo>
                <a:cubicBezTo>
                  <a:pt x="2977569" y="19051"/>
                  <a:pt x="2620228" y="38017"/>
                  <a:pt x="2424908" y="27432"/>
                </a:cubicBezTo>
                <a:cubicBezTo>
                  <a:pt x="2229588" y="16847"/>
                  <a:pt x="2088287" y="5290"/>
                  <a:pt x="1861117" y="27432"/>
                </a:cubicBezTo>
                <a:cubicBezTo>
                  <a:pt x="1633947" y="49574"/>
                  <a:pt x="1502447" y="8273"/>
                  <a:pt x="1382198" y="27432"/>
                </a:cubicBezTo>
                <a:cubicBezTo>
                  <a:pt x="1261949" y="46591"/>
                  <a:pt x="1045440" y="37497"/>
                  <a:pt x="733535" y="27432"/>
                </a:cubicBezTo>
                <a:cubicBezTo>
                  <a:pt x="421630" y="17367"/>
                  <a:pt x="341257" y="-9215"/>
                  <a:pt x="0" y="27432"/>
                </a:cubicBezTo>
                <a:cubicBezTo>
                  <a:pt x="-1048" y="14992"/>
                  <a:pt x="-1120" y="7447"/>
                  <a:pt x="0" y="0"/>
                </a:cubicBezTo>
                <a:close/>
              </a:path>
              <a:path w="4243589" h="27432" stroke="0" extrusionOk="0">
                <a:moveTo>
                  <a:pt x="0" y="0"/>
                </a:moveTo>
                <a:cubicBezTo>
                  <a:pt x="128164" y="17204"/>
                  <a:pt x="312653" y="1129"/>
                  <a:pt x="563791" y="0"/>
                </a:cubicBezTo>
                <a:cubicBezTo>
                  <a:pt x="814929" y="-1129"/>
                  <a:pt x="837271" y="8503"/>
                  <a:pt x="1042710" y="0"/>
                </a:cubicBezTo>
                <a:cubicBezTo>
                  <a:pt x="1248149" y="-8503"/>
                  <a:pt x="1588432" y="-28862"/>
                  <a:pt x="1733809" y="0"/>
                </a:cubicBezTo>
                <a:cubicBezTo>
                  <a:pt x="1879186" y="28862"/>
                  <a:pt x="2052815" y="5974"/>
                  <a:pt x="2297600" y="0"/>
                </a:cubicBezTo>
                <a:cubicBezTo>
                  <a:pt x="2542385" y="-5974"/>
                  <a:pt x="2699960" y="-23550"/>
                  <a:pt x="2861391" y="0"/>
                </a:cubicBezTo>
                <a:cubicBezTo>
                  <a:pt x="3022822" y="23550"/>
                  <a:pt x="3390411" y="25272"/>
                  <a:pt x="3552490" y="0"/>
                </a:cubicBezTo>
                <a:cubicBezTo>
                  <a:pt x="3714569" y="-25272"/>
                  <a:pt x="3950585" y="-31327"/>
                  <a:pt x="4243589" y="0"/>
                </a:cubicBezTo>
                <a:cubicBezTo>
                  <a:pt x="4244074" y="9333"/>
                  <a:pt x="4244867" y="19699"/>
                  <a:pt x="4243589" y="27432"/>
                </a:cubicBezTo>
                <a:cubicBezTo>
                  <a:pt x="4130424" y="7904"/>
                  <a:pt x="3932803" y="51393"/>
                  <a:pt x="3722234" y="27432"/>
                </a:cubicBezTo>
                <a:cubicBezTo>
                  <a:pt x="3511665" y="3471"/>
                  <a:pt x="3269903" y="55138"/>
                  <a:pt x="3116007" y="27432"/>
                </a:cubicBezTo>
                <a:cubicBezTo>
                  <a:pt x="2962111" y="-274"/>
                  <a:pt x="2744280" y="32368"/>
                  <a:pt x="2509780" y="27432"/>
                </a:cubicBezTo>
                <a:cubicBezTo>
                  <a:pt x="2275280" y="22496"/>
                  <a:pt x="2066059" y="52808"/>
                  <a:pt x="1945989" y="27432"/>
                </a:cubicBezTo>
                <a:cubicBezTo>
                  <a:pt x="1825919" y="2056"/>
                  <a:pt x="1407329" y="21760"/>
                  <a:pt x="1254890" y="27432"/>
                </a:cubicBezTo>
                <a:cubicBezTo>
                  <a:pt x="1102451" y="33104"/>
                  <a:pt x="837950" y="40817"/>
                  <a:pt x="563791" y="27432"/>
                </a:cubicBezTo>
                <a:cubicBezTo>
                  <a:pt x="289632" y="14047"/>
                  <a:pt x="132768" y="16249"/>
                  <a:pt x="0" y="27432"/>
                </a:cubicBezTo>
                <a:cubicBezTo>
                  <a:pt x="211" y="18145"/>
                  <a:pt x="120" y="6480"/>
                  <a:pt x="0" y="0"/>
                </a:cubicBezTo>
                <a:close/>
              </a:path>
            </a:pathLst>
          </a:custGeom>
          <a:solidFill>
            <a:schemeClr val="tx1"/>
          </a:solidFill>
          <a:ln w="38100" cap="rnd">
            <a:solidFill>
              <a:schemeClr val="tx1"/>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2" name="Title 1">
            <a:extLst>
              <a:ext uri="{FF2B5EF4-FFF2-40B4-BE49-F238E27FC236}">
                <a16:creationId xmlns:a16="http://schemas.microsoft.com/office/drawing/2014/main" id="{24EF9DF8-704A-44AE-8850-307DDACC9387}"/>
              </a:ext>
            </a:extLst>
          </p:cNvPr>
          <p:cNvSpPr>
            <a:spLocks noGrp="1"/>
          </p:cNvSpPr>
          <p:nvPr>
            <p:ph type="ctrTitle"/>
          </p:nvPr>
        </p:nvSpPr>
        <p:spPr>
          <a:xfrm>
            <a:off x="841248" y="448056"/>
            <a:ext cx="10515600" cy="4069080"/>
          </a:xfrm>
        </p:spPr>
        <p:txBody>
          <a:bodyPr anchor="b">
            <a:noAutofit/>
          </a:bodyPr>
          <a:lstStyle>
            <a:lvl1pPr algn="l">
              <a:defRPr sz="9600"/>
            </a:lvl1pPr>
          </a:lstStyle>
          <a:p>
            <a:r>
              <a:rPr lang="en-US"/>
              <a:t>Click to edit Master title style</a:t>
            </a:r>
            <a:endParaRPr lang="en-US" dirty="0"/>
          </a:p>
        </p:txBody>
      </p:sp>
      <p:sp>
        <p:nvSpPr>
          <p:cNvPr id="3" name="Subtitle 2">
            <a:extLst>
              <a:ext uri="{FF2B5EF4-FFF2-40B4-BE49-F238E27FC236}">
                <a16:creationId xmlns:a16="http://schemas.microsoft.com/office/drawing/2014/main" id="{3CC72E09-06F3-48B9-9B95-DE15EC98017B}"/>
              </a:ext>
            </a:extLst>
          </p:cNvPr>
          <p:cNvSpPr>
            <a:spLocks noGrp="1"/>
          </p:cNvSpPr>
          <p:nvPr>
            <p:ph type="subTitle" idx="1"/>
          </p:nvPr>
        </p:nvSpPr>
        <p:spPr>
          <a:xfrm>
            <a:off x="841248" y="4983480"/>
            <a:ext cx="10515600" cy="1124712"/>
          </a:xfrm>
        </p:spPr>
        <p:txBody>
          <a:bodyPr>
            <a:normAutofit/>
          </a:bodyPr>
          <a:lstStyle>
            <a:lvl1pPr marL="0" indent="0" algn="l">
              <a:buNone/>
              <a:defRPr sz="28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a:extLst>
              <a:ext uri="{FF2B5EF4-FFF2-40B4-BE49-F238E27FC236}">
                <a16:creationId xmlns:a16="http://schemas.microsoft.com/office/drawing/2014/main" id="{E11CD474-E5E1-4D01-97F6-0C9FC09332C0}"/>
              </a:ext>
            </a:extLst>
          </p:cNvPr>
          <p:cNvSpPr>
            <a:spLocks noGrp="1"/>
          </p:cNvSpPr>
          <p:nvPr>
            <p:ph type="dt" sz="half" idx="10"/>
          </p:nvPr>
        </p:nvSpPr>
        <p:spPr/>
        <p:txBody>
          <a:bodyPr/>
          <a:lstStyle/>
          <a:p>
            <a:fld id="{72345051-2045-45DA-935E-2E3CA1A69ADC}" type="datetimeFigureOut">
              <a:rPr lang="en-US" smtClean="0"/>
              <a:t>6/23/2020</a:t>
            </a:fld>
            <a:endParaRPr lang="en-US"/>
          </a:p>
        </p:txBody>
      </p:sp>
      <p:sp>
        <p:nvSpPr>
          <p:cNvPr id="5" name="Footer Placeholder 4">
            <a:extLst>
              <a:ext uri="{FF2B5EF4-FFF2-40B4-BE49-F238E27FC236}">
                <a16:creationId xmlns:a16="http://schemas.microsoft.com/office/drawing/2014/main" id="{C636BBC7-EB9B-4B36-88E9-DBF65D270E0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48786C7-DD8D-492F-9A9A-A7B3EBE27FE9}"/>
              </a:ext>
            </a:extLst>
          </p:cNvPr>
          <p:cNvSpPr>
            <a:spLocks noGrp="1"/>
          </p:cNvSpPr>
          <p:nvPr>
            <p:ph type="sldNum" sz="quarter" idx="12"/>
          </p:nvPr>
        </p:nvSpPr>
        <p:spPr/>
        <p:txBody>
          <a:bodyPr/>
          <a:lstStyle/>
          <a:p>
            <a:fld id="{A7CD31F4-64FA-4BA0-9498-67783267A8C8}" type="slidenum">
              <a:rPr lang="en-US" smtClean="0"/>
              <a:t>‹#›</a:t>
            </a:fld>
            <a:endParaRPr lang="en-US"/>
          </a:p>
        </p:txBody>
      </p:sp>
    </p:spTree>
    <p:extLst>
      <p:ext uri="{BB962C8B-B14F-4D97-AF65-F5344CB8AC3E}">
        <p14:creationId xmlns:p14="http://schemas.microsoft.com/office/powerpoint/2010/main" val="361790573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07CF8D-FF51-4FD8-B968-A2C850734787}"/>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6661A953-02EA-491B-A215-AF8420D74D3A}"/>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4084D1E-BC98-44E4-8D2C-89CCDC293331}"/>
              </a:ext>
            </a:extLst>
          </p:cNvPr>
          <p:cNvSpPr>
            <a:spLocks noGrp="1"/>
          </p:cNvSpPr>
          <p:nvPr>
            <p:ph type="dt" sz="half" idx="10"/>
          </p:nvPr>
        </p:nvSpPr>
        <p:spPr/>
        <p:txBody>
          <a:bodyPr/>
          <a:lstStyle/>
          <a:p>
            <a:fld id="{72345051-2045-45DA-935E-2E3CA1A69ADC}" type="datetimeFigureOut">
              <a:rPr lang="en-US" smtClean="0"/>
              <a:t>6/23/2020</a:t>
            </a:fld>
            <a:endParaRPr lang="en-US"/>
          </a:p>
        </p:txBody>
      </p:sp>
      <p:sp>
        <p:nvSpPr>
          <p:cNvPr id="5" name="Footer Placeholder 4">
            <a:extLst>
              <a:ext uri="{FF2B5EF4-FFF2-40B4-BE49-F238E27FC236}">
                <a16:creationId xmlns:a16="http://schemas.microsoft.com/office/drawing/2014/main" id="{513019EB-9C2B-4833-B72A-14769415972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5F6E764-5688-45F5-94ED-A7357D2F5689}"/>
              </a:ext>
            </a:extLst>
          </p:cNvPr>
          <p:cNvSpPr>
            <a:spLocks noGrp="1"/>
          </p:cNvSpPr>
          <p:nvPr>
            <p:ph type="sldNum" sz="quarter" idx="12"/>
          </p:nvPr>
        </p:nvSpPr>
        <p:spPr/>
        <p:txBody>
          <a:bodyPr/>
          <a:lstStyle/>
          <a:p>
            <a:fld id="{A7CD31F4-64FA-4BA0-9498-67783267A8C8}" type="slidenum">
              <a:rPr lang="en-US" smtClean="0"/>
              <a:t>‹#›</a:t>
            </a:fld>
            <a:endParaRPr lang="en-US"/>
          </a:p>
        </p:txBody>
      </p:sp>
    </p:spTree>
    <p:extLst>
      <p:ext uri="{BB962C8B-B14F-4D97-AF65-F5344CB8AC3E}">
        <p14:creationId xmlns:p14="http://schemas.microsoft.com/office/powerpoint/2010/main" val="234137311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20E3CB6-3025-40BF-A04B-A7B0CB4C01F3}"/>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3EDD5CB3-8B24-48C7-89D3-8DCAD36A453D}"/>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50BC931-E2BF-4C1D-91AA-89F82F8268B2}"/>
              </a:ext>
            </a:extLst>
          </p:cNvPr>
          <p:cNvSpPr>
            <a:spLocks noGrp="1"/>
          </p:cNvSpPr>
          <p:nvPr>
            <p:ph type="dt" sz="half" idx="10"/>
          </p:nvPr>
        </p:nvSpPr>
        <p:spPr/>
        <p:txBody>
          <a:bodyPr/>
          <a:lstStyle/>
          <a:p>
            <a:fld id="{72345051-2045-45DA-935E-2E3CA1A69ADC}" type="datetimeFigureOut">
              <a:rPr lang="en-US" smtClean="0"/>
              <a:t>6/23/2020</a:t>
            </a:fld>
            <a:endParaRPr lang="en-US"/>
          </a:p>
        </p:txBody>
      </p:sp>
      <p:sp>
        <p:nvSpPr>
          <p:cNvPr id="5" name="Footer Placeholder 4">
            <a:extLst>
              <a:ext uri="{FF2B5EF4-FFF2-40B4-BE49-F238E27FC236}">
                <a16:creationId xmlns:a16="http://schemas.microsoft.com/office/drawing/2014/main" id="{7548A135-AEE9-4483-957E-3D143318DD0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28DEFD4-A052-46B3-B2AE-F3091D8A2F7B}"/>
              </a:ext>
            </a:extLst>
          </p:cNvPr>
          <p:cNvSpPr>
            <a:spLocks noGrp="1"/>
          </p:cNvSpPr>
          <p:nvPr>
            <p:ph type="sldNum" sz="quarter" idx="12"/>
          </p:nvPr>
        </p:nvSpPr>
        <p:spPr/>
        <p:txBody>
          <a:bodyPr/>
          <a:lstStyle/>
          <a:p>
            <a:fld id="{A7CD31F4-64FA-4BA0-9498-67783267A8C8}" type="slidenum">
              <a:rPr lang="en-US" smtClean="0"/>
              <a:t>‹#›</a:t>
            </a:fld>
            <a:endParaRPr lang="en-US"/>
          </a:p>
        </p:txBody>
      </p:sp>
    </p:spTree>
    <p:extLst>
      <p:ext uri="{BB962C8B-B14F-4D97-AF65-F5344CB8AC3E}">
        <p14:creationId xmlns:p14="http://schemas.microsoft.com/office/powerpoint/2010/main" val="7404091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5D02BC-5A24-47F7-A4DF-B93FBC0C51B0}"/>
              </a:ext>
            </a:extLst>
          </p:cNvPr>
          <p:cNvSpPr>
            <a:spLocks noGrp="1"/>
          </p:cNvSpPr>
          <p:nvPr>
            <p:ph type="title"/>
          </p:nvPr>
        </p:nvSpPr>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48E9219E-EE74-4093-94D6-F663E059C504}"/>
              </a:ext>
            </a:extLst>
          </p:cNvPr>
          <p:cNvSpPr>
            <a:spLocks noGrp="1"/>
          </p:cNvSpPr>
          <p:nvPr>
            <p:ph idx="1"/>
          </p:nvPr>
        </p:nvSpPr>
        <p:spPr>
          <a:xfrm>
            <a:off x="838200" y="1929384"/>
            <a:ext cx="10515600" cy="4251960"/>
          </a:xfrm>
        </p:spPr>
        <p:txBody>
          <a:bodyPr>
            <a:normAutofit/>
          </a:bodyPr>
          <a:lstStyle>
            <a:lvl1pPr>
              <a:defRPr sz="2800"/>
            </a:lvl1pPr>
            <a:lvl2pPr>
              <a:defRPr sz="2400"/>
            </a:lvl2pPr>
            <a:lvl3pPr>
              <a:defRPr sz="20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82A61642-BFBA-48AE-A29C-C2AA7386AE95}"/>
              </a:ext>
            </a:extLst>
          </p:cNvPr>
          <p:cNvSpPr>
            <a:spLocks noGrp="1"/>
          </p:cNvSpPr>
          <p:nvPr>
            <p:ph type="dt" sz="half" idx="10"/>
          </p:nvPr>
        </p:nvSpPr>
        <p:spPr/>
        <p:txBody>
          <a:bodyPr/>
          <a:lstStyle/>
          <a:p>
            <a:fld id="{72345051-2045-45DA-935E-2E3CA1A69ADC}" type="datetimeFigureOut">
              <a:rPr lang="en-US" smtClean="0"/>
              <a:t>6/23/2020</a:t>
            </a:fld>
            <a:endParaRPr lang="en-US"/>
          </a:p>
        </p:txBody>
      </p:sp>
      <p:sp>
        <p:nvSpPr>
          <p:cNvPr id="5" name="Footer Placeholder 4">
            <a:extLst>
              <a:ext uri="{FF2B5EF4-FFF2-40B4-BE49-F238E27FC236}">
                <a16:creationId xmlns:a16="http://schemas.microsoft.com/office/drawing/2014/main" id="{2AD2029B-6646-4DBF-A302-76A513FC64D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E6D4DFD-766F-4E45-A00C-2B5E8CE9A908}"/>
              </a:ext>
            </a:extLst>
          </p:cNvPr>
          <p:cNvSpPr>
            <a:spLocks noGrp="1"/>
          </p:cNvSpPr>
          <p:nvPr>
            <p:ph type="sldNum" sz="quarter" idx="12"/>
          </p:nvPr>
        </p:nvSpPr>
        <p:spPr/>
        <p:txBody>
          <a:bodyPr/>
          <a:lstStyle/>
          <a:p>
            <a:fld id="{A7CD31F4-64FA-4BA0-9498-67783267A8C8}" type="slidenum">
              <a:rPr lang="en-US" smtClean="0"/>
              <a:t>‹#›</a:t>
            </a:fld>
            <a:endParaRPr lang="en-US"/>
          </a:p>
        </p:txBody>
      </p:sp>
      <p:sp>
        <p:nvSpPr>
          <p:cNvPr id="8" name="Rectangle 7" descr="Tag=AccentColor&#10;Flavor=Light&#10;Target=FillAndLine">
            <a:extLst>
              <a:ext uri="{FF2B5EF4-FFF2-40B4-BE49-F238E27FC236}">
                <a16:creationId xmlns:a16="http://schemas.microsoft.com/office/drawing/2014/main" id="{EBDD1931-9E86-4402-9A68-33A2D9EFB198}"/>
              </a:ext>
            </a:extLst>
          </p:cNvPr>
          <p:cNvSpPr/>
          <p:nvPr/>
        </p:nvSpPr>
        <p:spPr>
          <a:xfrm>
            <a:off x="838199" y="1709928"/>
            <a:ext cx="10515600" cy="27432"/>
          </a:xfrm>
          <a:custGeom>
            <a:avLst/>
            <a:gdLst>
              <a:gd name="connsiteX0" fmla="*/ 0 w 10515600"/>
              <a:gd name="connsiteY0" fmla="*/ 0 h 27432"/>
              <a:gd name="connsiteX1" fmla="*/ 446913 w 10515600"/>
              <a:gd name="connsiteY1" fmla="*/ 0 h 27432"/>
              <a:gd name="connsiteX2" fmla="*/ 1104138 w 10515600"/>
              <a:gd name="connsiteY2" fmla="*/ 0 h 27432"/>
              <a:gd name="connsiteX3" fmla="*/ 1866519 w 10515600"/>
              <a:gd name="connsiteY3" fmla="*/ 0 h 27432"/>
              <a:gd name="connsiteX4" fmla="*/ 2208276 w 10515600"/>
              <a:gd name="connsiteY4" fmla="*/ 0 h 27432"/>
              <a:gd name="connsiteX5" fmla="*/ 2550033 w 10515600"/>
              <a:gd name="connsiteY5" fmla="*/ 0 h 27432"/>
              <a:gd name="connsiteX6" fmla="*/ 3417570 w 10515600"/>
              <a:gd name="connsiteY6" fmla="*/ 0 h 27432"/>
              <a:gd name="connsiteX7" fmla="*/ 4074795 w 10515600"/>
              <a:gd name="connsiteY7" fmla="*/ 0 h 27432"/>
              <a:gd name="connsiteX8" fmla="*/ 4416552 w 10515600"/>
              <a:gd name="connsiteY8" fmla="*/ 0 h 27432"/>
              <a:gd name="connsiteX9" fmla="*/ 5073777 w 10515600"/>
              <a:gd name="connsiteY9" fmla="*/ 0 h 27432"/>
              <a:gd name="connsiteX10" fmla="*/ 5941314 w 10515600"/>
              <a:gd name="connsiteY10" fmla="*/ 0 h 27432"/>
              <a:gd name="connsiteX11" fmla="*/ 6493383 w 10515600"/>
              <a:gd name="connsiteY11" fmla="*/ 0 h 27432"/>
              <a:gd name="connsiteX12" fmla="*/ 7045452 w 10515600"/>
              <a:gd name="connsiteY12" fmla="*/ 0 h 27432"/>
              <a:gd name="connsiteX13" fmla="*/ 7702677 w 10515600"/>
              <a:gd name="connsiteY13" fmla="*/ 0 h 27432"/>
              <a:gd name="connsiteX14" fmla="*/ 8465058 w 10515600"/>
              <a:gd name="connsiteY14" fmla="*/ 0 h 27432"/>
              <a:gd name="connsiteX15" fmla="*/ 9227439 w 10515600"/>
              <a:gd name="connsiteY15" fmla="*/ 0 h 27432"/>
              <a:gd name="connsiteX16" fmla="*/ 10515600 w 10515600"/>
              <a:gd name="connsiteY16" fmla="*/ 0 h 27432"/>
              <a:gd name="connsiteX17" fmla="*/ 10515600 w 10515600"/>
              <a:gd name="connsiteY17" fmla="*/ 27432 h 27432"/>
              <a:gd name="connsiteX18" fmla="*/ 10068687 w 10515600"/>
              <a:gd name="connsiteY18" fmla="*/ 27432 h 27432"/>
              <a:gd name="connsiteX19" fmla="*/ 9201150 w 10515600"/>
              <a:gd name="connsiteY19" fmla="*/ 27432 h 27432"/>
              <a:gd name="connsiteX20" fmla="*/ 8543925 w 10515600"/>
              <a:gd name="connsiteY20" fmla="*/ 27432 h 27432"/>
              <a:gd name="connsiteX21" fmla="*/ 8202168 w 10515600"/>
              <a:gd name="connsiteY21" fmla="*/ 27432 h 27432"/>
              <a:gd name="connsiteX22" fmla="*/ 7544943 w 10515600"/>
              <a:gd name="connsiteY22" fmla="*/ 27432 h 27432"/>
              <a:gd name="connsiteX23" fmla="*/ 6992874 w 10515600"/>
              <a:gd name="connsiteY23" fmla="*/ 27432 h 27432"/>
              <a:gd name="connsiteX24" fmla="*/ 6440805 w 10515600"/>
              <a:gd name="connsiteY24" fmla="*/ 27432 h 27432"/>
              <a:gd name="connsiteX25" fmla="*/ 5888736 w 10515600"/>
              <a:gd name="connsiteY25" fmla="*/ 27432 h 27432"/>
              <a:gd name="connsiteX26" fmla="*/ 5336667 w 10515600"/>
              <a:gd name="connsiteY26" fmla="*/ 27432 h 27432"/>
              <a:gd name="connsiteX27" fmla="*/ 4574286 w 10515600"/>
              <a:gd name="connsiteY27" fmla="*/ 27432 h 27432"/>
              <a:gd name="connsiteX28" fmla="*/ 3917061 w 10515600"/>
              <a:gd name="connsiteY28" fmla="*/ 27432 h 27432"/>
              <a:gd name="connsiteX29" fmla="*/ 3575304 w 10515600"/>
              <a:gd name="connsiteY29" fmla="*/ 27432 h 27432"/>
              <a:gd name="connsiteX30" fmla="*/ 3023235 w 10515600"/>
              <a:gd name="connsiteY30" fmla="*/ 27432 h 27432"/>
              <a:gd name="connsiteX31" fmla="*/ 2260854 w 10515600"/>
              <a:gd name="connsiteY31" fmla="*/ 27432 h 27432"/>
              <a:gd name="connsiteX32" fmla="*/ 1813941 w 10515600"/>
              <a:gd name="connsiteY32" fmla="*/ 27432 h 27432"/>
              <a:gd name="connsiteX33" fmla="*/ 946404 w 10515600"/>
              <a:gd name="connsiteY33" fmla="*/ 27432 h 27432"/>
              <a:gd name="connsiteX34" fmla="*/ 0 w 10515600"/>
              <a:gd name="connsiteY34" fmla="*/ 27432 h 27432"/>
              <a:gd name="connsiteX35" fmla="*/ 0 w 10515600"/>
              <a:gd name="connsiteY35" fmla="*/ 0 h 274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515600" h="27432" fill="none" extrusionOk="0">
                <a:moveTo>
                  <a:pt x="0" y="0"/>
                </a:moveTo>
                <a:cubicBezTo>
                  <a:pt x="119693" y="-14343"/>
                  <a:pt x="253007" y="-7583"/>
                  <a:pt x="446913" y="0"/>
                </a:cubicBezTo>
                <a:cubicBezTo>
                  <a:pt x="640819" y="7583"/>
                  <a:pt x="841419" y="-7067"/>
                  <a:pt x="1104138" y="0"/>
                </a:cubicBezTo>
                <a:cubicBezTo>
                  <a:pt x="1366858" y="7067"/>
                  <a:pt x="1495525" y="1255"/>
                  <a:pt x="1866519" y="0"/>
                </a:cubicBezTo>
                <a:cubicBezTo>
                  <a:pt x="2237513" y="-1255"/>
                  <a:pt x="2043820" y="12003"/>
                  <a:pt x="2208276" y="0"/>
                </a:cubicBezTo>
                <a:cubicBezTo>
                  <a:pt x="2372732" y="-12003"/>
                  <a:pt x="2419452" y="9887"/>
                  <a:pt x="2550033" y="0"/>
                </a:cubicBezTo>
                <a:cubicBezTo>
                  <a:pt x="2680614" y="-9887"/>
                  <a:pt x="3098156" y="3827"/>
                  <a:pt x="3417570" y="0"/>
                </a:cubicBezTo>
                <a:cubicBezTo>
                  <a:pt x="3736984" y="-3827"/>
                  <a:pt x="3916040" y="-6233"/>
                  <a:pt x="4074795" y="0"/>
                </a:cubicBezTo>
                <a:cubicBezTo>
                  <a:pt x="4233551" y="6233"/>
                  <a:pt x="4279253" y="5661"/>
                  <a:pt x="4416552" y="0"/>
                </a:cubicBezTo>
                <a:cubicBezTo>
                  <a:pt x="4553851" y="-5661"/>
                  <a:pt x="4915758" y="26022"/>
                  <a:pt x="5073777" y="0"/>
                </a:cubicBezTo>
                <a:cubicBezTo>
                  <a:pt x="5231797" y="-26022"/>
                  <a:pt x="5612089" y="32230"/>
                  <a:pt x="5941314" y="0"/>
                </a:cubicBezTo>
                <a:cubicBezTo>
                  <a:pt x="6270539" y="-32230"/>
                  <a:pt x="6313600" y="3064"/>
                  <a:pt x="6493383" y="0"/>
                </a:cubicBezTo>
                <a:cubicBezTo>
                  <a:pt x="6673166" y="-3064"/>
                  <a:pt x="6902474" y="-21096"/>
                  <a:pt x="7045452" y="0"/>
                </a:cubicBezTo>
                <a:cubicBezTo>
                  <a:pt x="7188430" y="21096"/>
                  <a:pt x="7478162" y="17386"/>
                  <a:pt x="7702677" y="0"/>
                </a:cubicBezTo>
                <a:cubicBezTo>
                  <a:pt x="7927192" y="-17386"/>
                  <a:pt x="8295683" y="-35143"/>
                  <a:pt x="8465058" y="0"/>
                </a:cubicBezTo>
                <a:cubicBezTo>
                  <a:pt x="8634433" y="35143"/>
                  <a:pt x="8927835" y="4103"/>
                  <a:pt x="9227439" y="0"/>
                </a:cubicBezTo>
                <a:cubicBezTo>
                  <a:pt x="9527043" y="-4103"/>
                  <a:pt x="10105355" y="-17535"/>
                  <a:pt x="10515600" y="0"/>
                </a:cubicBezTo>
                <a:cubicBezTo>
                  <a:pt x="10515789" y="12323"/>
                  <a:pt x="10515633" y="14639"/>
                  <a:pt x="10515600" y="27432"/>
                </a:cubicBezTo>
                <a:cubicBezTo>
                  <a:pt x="10343646" y="15282"/>
                  <a:pt x="10223667" y="31057"/>
                  <a:pt x="10068687" y="27432"/>
                </a:cubicBezTo>
                <a:cubicBezTo>
                  <a:pt x="9913707" y="23807"/>
                  <a:pt x="9512455" y="4101"/>
                  <a:pt x="9201150" y="27432"/>
                </a:cubicBezTo>
                <a:cubicBezTo>
                  <a:pt x="8889845" y="50763"/>
                  <a:pt x="8866277" y="3158"/>
                  <a:pt x="8543925" y="27432"/>
                </a:cubicBezTo>
                <a:cubicBezTo>
                  <a:pt x="8221573" y="51706"/>
                  <a:pt x="8288348" y="37286"/>
                  <a:pt x="8202168" y="27432"/>
                </a:cubicBezTo>
                <a:cubicBezTo>
                  <a:pt x="8115988" y="17578"/>
                  <a:pt x="7797033" y="6631"/>
                  <a:pt x="7544943" y="27432"/>
                </a:cubicBezTo>
                <a:cubicBezTo>
                  <a:pt x="7292854" y="48233"/>
                  <a:pt x="7108060" y="41767"/>
                  <a:pt x="6992874" y="27432"/>
                </a:cubicBezTo>
                <a:cubicBezTo>
                  <a:pt x="6877688" y="13097"/>
                  <a:pt x="6668930" y="7947"/>
                  <a:pt x="6440805" y="27432"/>
                </a:cubicBezTo>
                <a:cubicBezTo>
                  <a:pt x="6212680" y="46917"/>
                  <a:pt x="6027476" y="35225"/>
                  <a:pt x="5888736" y="27432"/>
                </a:cubicBezTo>
                <a:cubicBezTo>
                  <a:pt x="5749996" y="19639"/>
                  <a:pt x="5574559" y="43627"/>
                  <a:pt x="5336667" y="27432"/>
                </a:cubicBezTo>
                <a:cubicBezTo>
                  <a:pt x="5098775" y="11237"/>
                  <a:pt x="4837534" y="41882"/>
                  <a:pt x="4574286" y="27432"/>
                </a:cubicBezTo>
                <a:cubicBezTo>
                  <a:pt x="4311038" y="12982"/>
                  <a:pt x="4126419" y="26678"/>
                  <a:pt x="3917061" y="27432"/>
                </a:cubicBezTo>
                <a:cubicBezTo>
                  <a:pt x="3707704" y="28186"/>
                  <a:pt x="3657291" y="40087"/>
                  <a:pt x="3575304" y="27432"/>
                </a:cubicBezTo>
                <a:cubicBezTo>
                  <a:pt x="3493317" y="14777"/>
                  <a:pt x="3185226" y="45867"/>
                  <a:pt x="3023235" y="27432"/>
                </a:cubicBezTo>
                <a:cubicBezTo>
                  <a:pt x="2861244" y="8997"/>
                  <a:pt x="2597085" y="35801"/>
                  <a:pt x="2260854" y="27432"/>
                </a:cubicBezTo>
                <a:cubicBezTo>
                  <a:pt x="1924623" y="19063"/>
                  <a:pt x="1996678" y="15705"/>
                  <a:pt x="1813941" y="27432"/>
                </a:cubicBezTo>
                <a:cubicBezTo>
                  <a:pt x="1631204" y="39159"/>
                  <a:pt x="1187542" y="49167"/>
                  <a:pt x="946404" y="27432"/>
                </a:cubicBezTo>
                <a:cubicBezTo>
                  <a:pt x="705266" y="5697"/>
                  <a:pt x="404743" y="28229"/>
                  <a:pt x="0" y="27432"/>
                </a:cubicBezTo>
                <a:cubicBezTo>
                  <a:pt x="244" y="15297"/>
                  <a:pt x="645" y="7129"/>
                  <a:pt x="0" y="0"/>
                </a:cubicBezTo>
                <a:close/>
              </a:path>
              <a:path w="10515600" h="27432" stroke="0" extrusionOk="0">
                <a:moveTo>
                  <a:pt x="0" y="0"/>
                </a:moveTo>
                <a:cubicBezTo>
                  <a:pt x="230793" y="14353"/>
                  <a:pt x="332416" y="21392"/>
                  <a:pt x="552069" y="0"/>
                </a:cubicBezTo>
                <a:cubicBezTo>
                  <a:pt x="771722" y="-21392"/>
                  <a:pt x="761737" y="-14337"/>
                  <a:pt x="893826" y="0"/>
                </a:cubicBezTo>
                <a:cubicBezTo>
                  <a:pt x="1025915" y="14337"/>
                  <a:pt x="1441584" y="-15498"/>
                  <a:pt x="1761363" y="0"/>
                </a:cubicBezTo>
                <a:cubicBezTo>
                  <a:pt x="2081142" y="15498"/>
                  <a:pt x="2111503" y="7278"/>
                  <a:pt x="2313432" y="0"/>
                </a:cubicBezTo>
                <a:cubicBezTo>
                  <a:pt x="2515361" y="-7278"/>
                  <a:pt x="2743584" y="-17845"/>
                  <a:pt x="2865501" y="0"/>
                </a:cubicBezTo>
                <a:cubicBezTo>
                  <a:pt x="2987418" y="17845"/>
                  <a:pt x="3345183" y="8208"/>
                  <a:pt x="3733038" y="0"/>
                </a:cubicBezTo>
                <a:cubicBezTo>
                  <a:pt x="4120893" y="-8208"/>
                  <a:pt x="4009066" y="-3159"/>
                  <a:pt x="4179951" y="0"/>
                </a:cubicBezTo>
                <a:cubicBezTo>
                  <a:pt x="4350836" y="3159"/>
                  <a:pt x="4735020" y="17517"/>
                  <a:pt x="5047488" y="0"/>
                </a:cubicBezTo>
                <a:cubicBezTo>
                  <a:pt x="5359956" y="-17517"/>
                  <a:pt x="5662148" y="-17777"/>
                  <a:pt x="5915025" y="0"/>
                </a:cubicBezTo>
                <a:cubicBezTo>
                  <a:pt x="6167902" y="17777"/>
                  <a:pt x="6308797" y="30350"/>
                  <a:pt x="6572250" y="0"/>
                </a:cubicBezTo>
                <a:cubicBezTo>
                  <a:pt x="6835703" y="-30350"/>
                  <a:pt x="7107419" y="-9627"/>
                  <a:pt x="7439787" y="0"/>
                </a:cubicBezTo>
                <a:cubicBezTo>
                  <a:pt x="7772155" y="9627"/>
                  <a:pt x="7844034" y="-9098"/>
                  <a:pt x="7991856" y="0"/>
                </a:cubicBezTo>
                <a:cubicBezTo>
                  <a:pt x="8139678" y="9098"/>
                  <a:pt x="8289889" y="-20239"/>
                  <a:pt x="8543925" y="0"/>
                </a:cubicBezTo>
                <a:cubicBezTo>
                  <a:pt x="8797961" y="20239"/>
                  <a:pt x="8994198" y="29575"/>
                  <a:pt x="9306306" y="0"/>
                </a:cubicBezTo>
                <a:cubicBezTo>
                  <a:pt x="9618414" y="-29575"/>
                  <a:pt x="9739118" y="-23835"/>
                  <a:pt x="9858375" y="0"/>
                </a:cubicBezTo>
                <a:cubicBezTo>
                  <a:pt x="9977632" y="23835"/>
                  <a:pt x="10370488" y="-4069"/>
                  <a:pt x="10515600" y="0"/>
                </a:cubicBezTo>
                <a:cubicBezTo>
                  <a:pt x="10515650" y="5798"/>
                  <a:pt x="10515903" y="19375"/>
                  <a:pt x="10515600" y="27432"/>
                </a:cubicBezTo>
                <a:cubicBezTo>
                  <a:pt x="10304538" y="42307"/>
                  <a:pt x="10069280" y="3335"/>
                  <a:pt x="9753219" y="27432"/>
                </a:cubicBezTo>
                <a:cubicBezTo>
                  <a:pt x="9437158" y="51529"/>
                  <a:pt x="9488415" y="23852"/>
                  <a:pt x="9411462" y="27432"/>
                </a:cubicBezTo>
                <a:cubicBezTo>
                  <a:pt x="9334509" y="31012"/>
                  <a:pt x="9183755" y="44107"/>
                  <a:pt x="8964549" y="27432"/>
                </a:cubicBezTo>
                <a:cubicBezTo>
                  <a:pt x="8745343" y="10757"/>
                  <a:pt x="8279150" y="61693"/>
                  <a:pt x="8097012" y="27432"/>
                </a:cubicBezTo>
                <a:cubicBezTo>
                  <a:pt x="7914874" y="-6829"/>
                  <a:pt x="7608717" y="59556"/>
                  <a:pt x="7439787" y="27432"/>
                </a:cubicBezTo>
                <a:cubicBezTo>
                  <a:pt x="7270858" y="-4692"/>
                  <a:pt x="7154492" y="27026"/>
                  <a:pt x="6992874" y="27432"/>
                </a:cubicBezTo>
                <a:cubicBezTo>
                  <a:pt x="6831256" y="27838"/>
                  <a:pt x="6536817" y="51174"/>
                  <a:pt x="6335649" y="27432"/>
                </a:cubicBezTo>
                <a:cubicBezTo>
                  <a:pt x="6134481" y="3690"/>
                  <a:pt x="6097824" y="11070"/>
                  <a:pt x="5993892" y="27432"/>
                </a:cubicBezTo>
                <a:cubicBezTo>
                  <a:pt x="5889960" y="43794"/>
                  <a:pt x="5793821" y="34098"/>
                  <a:pt x="5652135" y="27432"/>
                </a:cubicBezTo>
                <a:cubicBezTo>
                  <a:pt x="5510449" y="20766"/>
                  <a:pt x="5168382" y="-3650"/>
                  <a:pt x="4994910" y="27432"/>
                </a:cubicBezTo>
                <a:cubicBezTo>
                  <a:pt x="4821439" y="58514"/>
                  <a:pt x="4653937" y="21362"/>
                  <a:pt x="4547997" y="27432"/>
                </a:cubicBezTo>
                <a:cubicBezTo>
                  <a:pt x="4442057" y="33502"/>
                  <a:pt x="4153363" y="33024"/>
                  <a:pt x="3785616" y="27432"/>
                </a:cubicBezTo>
                <a:cubicBezTo>
                  <a:pt x="3417869" y="21840"/>
                  <a:pt x="3544908" y="29840"/>
                  <a:pt x="3338703" y="27432"/>
                </a:cubicBezTo>
                <a:cubicBezTo>
                  <a:pt x="3132498" y="25024"/>
                  <a:pt x="2782152" y="45947"/>
                  <a:pt x="2576322" y="27432"/>
                </a:cubicBezTo>
                <a:cubicBezTo>
                  <a:pt x="2370492" y="8917"/>
                  <a:pt x="2347214" y="14129"/>
                  <a:pt x="2234565" y="27432"/>
                </a:cubicBezTo>
                <a:cubicBezTo>
                  <a:pt x="2121916" y="40735"/>
                  <a:pt x="1785921" y="49081"/>
                  <a:pt x="1472184" y="27432"/>
                </a:cubicBezTo>
                <a:cubicBezTo>
                  <a:pt x="1158447" y="5783"/>
                  <a:pt x="1203910" y="37937"/>
                  <a:pt x="1025271" y="27432"/>
                </a:cubicBezTo>
                <a:cubicBezTo>
                  <a:pt x="846632" y="16927"/>
                  <a:pt x="846577" y="17996"/>
                  <a:pt x="683514" y="27432"/>
                </a:cubicBezTo>
                <a:cubicBezTo>
                  <a:pt x="520451" y="36868"/>
                  <a:pt x="320799" y="46677"/>
                  <a:pt x="0" y="27432"/>
                </a:cubicBezTo>
                <a:cubicBezTo>
                  <a:pt x="-510" y="19859"/>
                  <a:pt x="-1106" y="11474"/>
                  <a:pt x="0" y="0"/>
                </a:cubicBezTo>
                <a:close/>
              </a:path>
            </a:pathLst>
          </a:custGeom>
          <a:solidFill>
            <a:schemeClr val="tx1"/>
          </a:solidFill>
          <a:ln w="38100" cap="rnd">
            <a:solidFill>
              <a:schemeClr val="tx1"/>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Tree>
    <p:extLst>
      <p:ext uri="{BB962C8B-B14F-4D97-AF65-F5344CB8AC3E}">
        <p14:creationId xmlns:p14="http://schemas.microsoft.com/office/powerpoint/2010/main" val="97563229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C218C0-6540-400C-BB51-353D5FD5CB00}"/>
              </a:ext>
            </a:extLst>
          </p:cNvPr>
          <p:cNvSpPr>
            <a:spLocks noGrp="1"/>
          </p:cNvSpPr>
          <p:nvPr>
            <p:ph type="title"/>
          </p:nvPr>
        </p:nvSpPr>
        <p:spPr>
          <a:xfrm>
            <a:off x="841248" y="448056"/>
            <a:ext cx="10515600" cy="4069080"/>
          </a:xfrm>
        </p:spPr>
        <p:txBody>
          <a:bodyPr anchor="b">
            <a:normAutofit/>
          </a:bodyPr>
          <a:lstStyle>
            <a:lvl1pPr>
              <a:defRPr sz="8000"/>
            </a:lvl1p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AA81CD69-43B3-4FF7-AA41-30C36C957E65}"/>
              </a:ext>
            </a:extLst>
          </p:cNvPr>
          <p:cNvSpPr>
            <a:spLocks noGrp="1"/>
          </p:cNvSpPr>
          <p:nvPr>
            <p:ph type="body" idx="1"/>
          </p:nvPr>
        </p:nvSpPr>
        <p:spPr>
          <a:xfrm>
            <a:off x="841248" y="4983480"/>
            <a:ext cx="10515600" cy="1124712"/>
          </a:xfrm>
        </p:spPr>
        <p:txBody>
          <a:bodyPr>
            <a:normAutofit/>
          </a:bodyPr>
          <a:lstStyle>
            <a:lvl1pPr marL="0" indent="0">
              <a:buNone/>
              <a:defRPr sz="28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42BF300D-5CBE-47E9-A193-E23C8314D0EA}"/>
              </a:ext>
            </a:extLst>
          </p:cNvPr>
          <p:cNvSpPr>
            <a:spLocks noGrp="1"/>
          </p:cNvSpPr>
          <p:nvPr>
            <p:ph type="dt" sz="half" idx="10"/>
          </p:nvPr>
        </p:nvSpPr>
        <p:spPr/>
        <p:txBody>
          <a:bodyPr/>
          <a:lstStyle/>
          <a:p>
            <a:fld id="{72345051-2045-45DA-935E-2E3CA1A69ADC}" type="datetimeFigureOut">
              <a:rPr lang="en-US" smtClean="0"/>
              <a:t>6/23/2020</a:t>
            </a:fld>
            <a:endParaRPr lang="en-US"/>
          </a:p>
        </p:txBody>
      </p:sp>
      <p:sp>
        <p:nvSpPr>
          <p:cNvPr id="5" name="Footer Placeholder 4">
            <a:extLst>
              <a:ext uri="{FF2B5EF4-FFF2-40B4-BE49-F238E27FC236}">
                <a16:creationId xmlns:a16="http://schemas.microsoft.com/office/drawing/2014/main" id="{56E7DF3F-C51A-4DB1-9FCE-E3E0D8E9257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5269CF4-FAAB-44EF-A2A5-8352B4AA384F}"/>
              </a:ext>
            </a:extLst>
          </p:cNvPr>
          <p:cNvSpPr>
            <a:spLocks noGrp="1"/>
          </p:cNvSpPr>
          <p:nvPr>
            <p:ph type="sldNum" sz="quarter" idx="12"/>
          </p:nvPr>
        </p:nvSpPr>
        <p:spPr/>
        <p:txBody>
          <a:bodyPr/>
          <a:lstStyle/>
          <a:p>
            <a:fld id="{A7CD31F4-64FA-4BA0-9498-67783267A8C8}" type="slidenum">
              <a:rPr lang="en-US" smtClean="0"/>
              <a:t>‹#›</a:t>
            </a:fld>
            <a:endParaRPr lang="en-US"/>
          </a:p>
        </p:txBody>
      </p:sp>
      <p:sp>
        <p:nvSpPr>
          <p:cNvPr id="7" name="Rectangle 6" descr="Tag=AccentColor&#10;Flavor=Light&#10;Target=FillAndLine">
            <a:extLst>
              <a:ext uri="{FF2B5EF4-FFF2-40B4-BE49-F238E27FC236}">
                <a16:creationId xmlns:a16="http://schemas.microsoft.com/office/drawing/2014/main" id="{417A8947-4521-4FE1-8E44-27363435CE1B}"/>
              </a:ext>
            </a:extLst>
          </p:cNvPr>
          <p:cNvSpPr/>
          <p:nvPr/>
        </p:nvSpPr>
        <p:spPr>
          <a:xfrm>
            <a:off x="838200" y="4736883"/>
            <a:ext cx="4243589" cy="27432"/>
          </a:xfrm>
          <a:custGeom>
            <a:avLst/>
            <a:gdLst>
              <a:gd name="connsiteX0" fmla="*/ 0 w 4243589"/>
              <a:gd name="connsiteY0" fmla="*/ 0 h 27432"/>
              <a:gd name="connsiteX1" fmla="*/ 563791 w 4243589"/>
              <a:gd name="connsiteY1" fmla="*/ 0 h 27432"/>
              <a:gd name="connsiteX2" fmla="*/ 1042710 w 4243589"/>
              <a:gd name="connsiteY2" fmla="*/ 0 h 27432"/>
              <a:gd name="connsiteX3" fmla="*/ 1564066 w 4243589"/>
              <a:gd name="connsiteY3" fmla="*/ 0 h 27432"/>
              <a:gd name="connsiteX4" fmla="*/ 2212729 w 4243589"/>
              <a:gd name="connsiteY4" fmla="*/ 0 h 27432"/>
              <a:gd name="connsiteX5" fmla="*/ 2776520 w 4243589"/>
              <a:gd name="connsiteY5" fmla="*/ 0 h 27432"/>
              <a:gd name="connsiteX6" fmla="*/ 3297875 w 4243589"/>
              <a:gd name="connsiteY6" fmla="*/ 0 h 27432"/>
              <a:gd name="connsiteX7" fmla="*/ 4243589 w 4243589"/>
              <a:gd name="connsiteY7" fmla="*/ 0 h 27432"/>
              <a:gd name="connsiteX8" fmla="*/ 4243589 w 4243589"/>
              <a:gd name="connsiteY8" fmla="*/ 27432 h 27432"/>
              <a:gd name="connsiteX9" fmla="*/ 3637362 w 4243589"/>
              <a:gd name="connsiteY9" fmla="*/ 27432 h 27432"/>
              <a:gd name="connsiteX10" fmla="*/ 3116007 w 4243589"/>
              <a:gd name="connsiteY10" fmla="*/ 27432 h 27432"/>
              <a:gd name="connsiteX11" fmla="*/ 2424908 w 4243589"/>
              <a:gd name="connsiteY11" fmla="*/ 27432 h 27432"/>
              <a:gd name="connsiteX12" fmla="*/ 1861117 w 4243589"/>
              <a:gd name="connsiteY12" fmla="*/ 27432 h 27432"/>
              <a:gd name="connsiteX13" fmla="*/ 1382198 w 4243589"/>
              <a:gd name="connsiteY13" fmla="*/ 27432 h 27432"/>
              <a:gd name="connsiteX14" fmla="*/ 733535 w 4243589"/>
              <a:gd name="connsiteY14" fmla="*/ 27432 h 27432"/>
              <a:gd name="connsiteX15" fmla="*/ 0 w 4243589"/>
              <a:gd name="connsiteY15" fmla="*/ 27432 h 27432"/>
              <a:gd name="connsiteX16" fmla="*/ 0 w 4243589"/>
              <a:gd name="connsiteY16" fmla="*/ 0 h 274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4243589" h="27432" fill="none" extrusionOk="0">
                <a:moveTo>
                  <a:pt x="0" y="0"/>
                </a:moveTo>
                <a:cubicBezTo>
                  <a:pt x="157351" y="-15653"/>
                  <a:pt x="378877" y="-5828"/>
                  <a:pt x="563791" y="0"/>
                </a:cubicBezTo>
                <a:cubicBezTo>
                  <a:pt x="748705" y="5828"/>
                  <a:pt x="905659" y="-5525"/>
                  <a:pt x="1042710" y="0"/>
                </a:cubicBezTo>
                <a:cubicBezTo>
                  <a:pt x="1179761" y="5525"/>
                  <a:pt x="1356845" y="-21288"/>
                  <a:pt x="1564066" y="0"/>
                </a:cubicBezTo>
                <a:cubicBezTo>
                  <a:pt x="1771287" y="21288"/>
                  <a:pt x="1912099" y="25135"/>
                  <a:pt x="2212729" y="0"/>
                </a:cubicBezTo>
                <a:cubicBezTo>
                  <a:pt x="2513359" y="-25135"/>
                  <a:pt x="2514918" y="-27119"/>
                  <a:pt x="2776520" y="0"/>
                </a:cubicBezTo>
                <a:cubicBezTo>
                  <a:pt x="3038122" y="27119"/>
                  <a:pt x="3178771" y="18116"/>
                  <a:pt x="3297875" y="0"/>
                </a:cubicBezTo>
                <a:cubicBezTo>
                  <a:pt x="3416980" y="-18116"/>
                  <a:pt x="4012240" y="-40869"/>
                  <a:pt x="4243589" y="0"/>
                </a:cubicBezTo>
                <a:cubicBezTo>
                  <a:pt x="4242616" y="8304"/>
                  <a:pt x="4243111" y="21512"/>
                  <a:pt x="4243589" y="27432"/>
                </a:cubicBezTo>
                <a:cubicBezTo>
                  <a:pt x="4112949" y="6289"/>
                  <a:pt x="3928037" y="10975"/>
                  <a:pt x="3637362" y="27432"/>
                </a:cubicBezTo>
                <a:cubicBezTo>
                  <a:pt x="3346687" y="43889"/>
                  <a:pt x="3254446" y="35813"/>
                  <a:pt x="3116007" y="27432"/>
                </a:cubicBezTo>
                <a:cubicBezTo>
                  <a:pt x="2977569" y="19051"/>
                  <a:pt x="2620228" y="38017"/>
                  <a:pt x="2424908" y="27432"/>
                </a:cubicBezTo>
                <a:cubicBezTo>
                  <a:pt x="2229588" y="16847"/>
                  <a:pt x="2088287" y="5290"/>
                  <a:pt x="1861117" y="27432"/>
                </a:cubicBezTo>
                <a:cubicBezTo>
                  <a:pt x="1633947" y="49574"/>
                  <a:pt x="1502447" y="8273"/>
                  <a:pt x="1382198" y="27432"/>
                </a:cubicBezTo>
                <a:cubicBezTo>
                  <a:pt x="1261949" y="46591"/>
                  <a:pt x="1045440" y="37497"/>
                  <a:pt x="733535" y="27432"/>
                </a:cubicBezTo>
                <a:cubicBezTo>
                  <a:pt x="421630" y="17367"/>
                  <a:pt x="341257" y="-9215"/>
                  <a:pt x="0" y="27432"/>
                </a:cubicBezTo>
                <a:cubicBezTo>
                  <a:pt x="-1048" y="14992"/>
                  <a:pt x="-1120" y="7447"/>
                  <a:pt x="0" y="0"/>
                </a:cubicBezTo>
                <a:close/>
              </a:path>
              <a:path w="4243589" h="27432" stroke="0" extrusionOk="0">
                <a:moveTo>
                  <a:pt x="0" y="0"/>
                </a:moveTo>
                <a:cubicBezTo>
                  <a:pt x="128164" y="17204"/>
                  <a:pt x="312653" y="1129"/>
                  <a:pt x="563791" y="0"/>
                </a:cubicBezTo>
                <a:cubicBezTo>
                  <a:pt x="814929" y="-1129"/>
                  <a:pt x="837271" y="8503"/>
                  <a:pt x="1042710" y="0"/>
                </a:cubicBezTo>
                <a:cubicBezTo>
                  <a:pt x="1248149" y="-8503"/>
                  <a:pt x="1588432" y="-28862"/>
                  <a:pt x="1733809" y="0"/>
                </a:cubicBezTo>
                <a:cubicBezTo>
                  <a:pt x="1879186" y="28862"/>
                  <a:pt x="2052815" y="5974"/>
                  <a:pt x="2297600" y="0"/>
                </a:cubicBezTo>
                <a:cubicBezTo>
                  <a:pt x="2542385" y="-5974"/>
                  <a:pt x="2699960" y="-23550"/>
                  <a:pt x="2861391" y="0"/>
                </a:cubicBezTo>
                <a:cubicBezTo>
                  <a:pt x="3022822" y="23550"/>
                  <a:pt x="3390411" y="25272"/>
                  <a:pt x="3552490" y="0"/>
                </a:cubicBezTo>
                <a:cubicBezTo>
                  <a:pt x="3714569" y="-25272"/>
                  <a:pt x="3950585" y="-31327"/>
                  <a:pt x="4243589" y="0"/>
                </a:cubicBezTo>
                <a:cubicBezTo>
                  <a:pt x="4244074" y="9333"/>
                  <a:pt x="4244867" y="19699"/>
                  <a:pt x="4243589" y="27432"/>
                </a:cubicBezTo>
                <a:cubicBezTo>
                  <a:pt x="4130424" y="7904"/>
                  <a:pt x="3932803" y="51393"/>
                  <a:pt x="3722234" y="27432"/>
                </a:cubicBezTo>
                <a:cubicBezTo>
                  <a:pt x="3511665" y="3471"/>
                  <a:pt x="3269903" y="55138"/>
                  <a:pt x="3116007" y="27432"/>
                </a:cubicBezTo>
                <a:cubicBezTo>
                  <a:pt x="2962111" y="-274"/>
                  <a:pt x="2744280" y="32368"/>
                  <a:pt x="2509780" y="27432"/>
                </a:cubicBezTo>
                <a:cubicBezTo>
                  <a:pt x="2275280" y="22496"/>
                  <a:pt x="2066059" y="52808"/>
                  <a:pt x="1945989" y="27432"/>
                </a:cubicBezTo>
                <a:cubicBezTo>
                  <a:pt x="1825919" y="2056"/>
                  <a:pt x="1407329" y="21760"/>
                  <a:pt x="1254890" y="27432"/>
                </a:cubicBezTo>
                <a:cubicBezTo>
                  <a:pt x="1102451" y="33104"/>
                  <a:pt x="837950" y="40817"/>
                  <a:pt x="563791" y="27432"/>
                </a:cubicBezTo>
                <a:cubicBezTo>
                  <a:pt x="289632" y="14047"/>
                  <a:pt x="132768" y="16249"/>
                  <a:pt x="0" y="27432"/>
                </a:cubicBezTo>
                <a:cubicBezTo>
                  <a:pt x="211" y="18145"/>
                  <a:pt x="120" y="6480"/>
                  <a:pt x="0" y="0"/>
                </a:cubicBezTo>
                <a:close/>
              </a:path>
            </a:pathLst>
          </a:custGeom>
          <a:solidFill>
            <a:schemeClr val="tx1"/>
          </a:solidFill>
          <a:ln w="38100" cap="rnd">
            <a:solidFill>
              <a:schemeClr val="tx1"/>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Tree>
    <p:extLst>
      <p:ext uri="{BB962C8B-B14F-4D97-AF65-F5344CB8AC3E}">
        <p14:creationId xmlns:p14="http://schemas.microsoft.com/office/powerpoint/2010/main" val="304522604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ADE264-531D-49C1-A8AF-2B4C1D218FAB}"/>
              </a:ext>
            </a:extLst>
          </p:cNvPr>
          <p:cNvSpPr>
            <a:spLocks noGrp="1"/>
          </p:cNvSpPr>
          <p:nvPr>
            <p:ph type="title"/>
          </p:nvPr>
        </p:nvSpPr>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E4B9A1B8-2F1B-46AA-858A-CFFF5AF7CEB0}"/>
              </a:ext>
            </a:extLst>
          </p:cNvPr>
          <p:cNvSpPr>
            <a:spLocks noGrp="1"/>
          </p:cNvSpPr>
          <p:nvPr>
            <p:ph sz="half" idx="1"/>
          </p:nvPr>
        </p:nvSpPr>
        <p:spPr>
          <a:xfrm>
            <a:off x="838200" y="1929384"/>
            <a:ext cx="5181600" cy="42519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6E6B9631-18C0-43BD-8AF3-9137D6D4C234}"/>
              </a:ext>
            </a:extLst>
          </p:cNvPr>
          <p:cNvSpPr>
            <a:spLocks noGrp="1"/>
          </p:cNvSpPr>
          <p:nvPr>
            <p:ph sz="half" idx="2"/>
          </p:nvPr>
        </p:nvSpPr>
        <p:spPr>
          <a:xfrm>
            <a:off x="6172200" y="1929384"/>
            <a:ext cx="5181600" cy="42519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a:extLst>
              <a:ext uri="{FF2B5EF4-FFF2-40B4-BE49-F238E27FC236}">
                <a16:creationId xmlns:a16="http://schemas.microsoft.com/office/drawing/2014/main" id="{E9032FCA-14C6-4497-9C27-3F58062442CE}"/>
              </a:ext>
            </a:extLst>
          </p:cNvPr>
          <p:cNvSpPr>
            <a:spLocks noGrp="1"/>
          </p:cNvSpPr>
          <p:nvPr>
            <p:ph type="dt" sz="half" idx="10"/>
          </p:nvPr>
        </p:nvSpPr>
        <p:spPr/>
        <p:txBody>
          <a:bodyPr/>
          <a:lstStyle/>
          <a:p>
            <a:fld id="{72345051-2045-45DA-935E-2E3CA1A69ADC}" type="datetimeFigureOut">
              <a:rPr lang="en-US" smtClean="0"/>
              <a:t>6/23/2020</a:t>
            </a:fld>
            <a:endParaRPr lang="en-US"/>
          </a:p>
        </p:txBody>
      </p:sp>
      <p:sp>
        <p:nvSpPr>
          <p:cNvPr id="6" name="Footer Placeholder 5">
            <a:extLst>
              <a:ext uri="{FF2B5EF4-FFF2-40B4-BE49-F238E27FC236}">
                <a16:creationId xmlns:a16="http://schemas.microsoft.com/office/drawing/2014/main" id="{961E5057-693B-4E10-958E-0ABE79FEC70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70CECB1-0A35-4C10-9D3D-FE4404283011}"/>
              </a:ext>
            </a:extLst>
          </p:cNvPr>
          <p:cNvSpPr>
            <a:spLocks noGrp="1"/>
          </p:cNvSpPr>
          <p:nvPr>
            <p:ph type="sldNum" sz="quarter" idx="12"/>
          </p:nvPr>
        </p:nvSpPr>
        <p:spPr/>
        <p:txBody>
          <a:bodyPr/>
          <a:lstStyle/>
          <a:p>
            <a:fld id="{A7CD31F4-64FA-4BA0-9498-67783267A8C8}" type="slidenum">
              <a:rPr lang="en-US" smtClean="0"/>
              <a:t>‹#›</a:t>
            </a:fld>
            <a:endParaRPr lang="en-US"/>
          </a:p>
        </p:txBody>
      </p:sp>
      <p:sp>
        <p:nvSpPr>
          <p:cNvPr id="9" name="Rectangle 8" descr="Tag=AccentColor&#10;Flavor=Light&#10;Target=FillAndLine">
            <a:extLst>
              <a:ext uri="{FF2B5EF4-FFF2-40B4-BE49-F238E27FC236}">
                <a16:creationId xmlns:a16="http://schemas.microsoft.com/office/drawing/2014/main" id="{2FAAC677-2D37-4F63-9C4B-711A2988EE02}"/>
              </a:ext>
            </a:extLst>
          </p:cNvPr>
          <p:cNvSpPr/>
          <p:nvPr/>
        </p:nvSpPr>
        <p:spPr>
          <a:xfrm>
            <a:off x="838199" y="1709928"/>
            <a:ext cx="10515600" cy="27432"/>
          </a:xfrm>
          <a:custGeom>
            <a:avLst/>
            <a:gdLst>
              <a:gd name="connsiteX0" fmla="*/ 0 w 10515600"/>
              <a:gd name="connsiteY0" fmla="*/ 0 h 27432"/>
              <a:gd name="connsiteX1" fmla="*/ 446913 w 10515600"/>
              <a:gd name="connsiteY1" fmla="*/ 0 h 27432"/>
              <a:gd name="connsiteX2" fmla="*/ 1104138 w 10515600"/>
              <a:gd name="connsiteY2" fmla="*/ 0 h 27432"/>
              <a:gd name="connsiteX3" fmla="*/ 1866519 w 10515600"/>
              <a:gd name="connsiteY3" fmla="*/ 0 h 27432"/>
              <a:gd name="connsiteX4" fmla="*/ 2208276 w 10515600"/>
              <a:gd name="connsiteY4" fmla="*/ 0 h 27432"/>
              <a:gd name="connsiteX5" fmla="*/ 2550033 w 10515600"/>
              <a:gd name="connsiteY5" fmla="*/ 0 h 27432"/>
              <a:gd name="connsiteX6" fmla="*/ 3417570 w 10515600"/>
              <a:gd name="connsiteY6" fmla="*/ 0 h 27432"/>
              <a:gd name="connsiteX7" fmla="*/ 4074795 w 10515600"/>
              <a:gd name="connsiteY7" fmla="*/ 0 h 27432"/>
              <a:gd name="connsiteX8" fmla="*/ 4416552 w 10515600"/>
              <a:gd name="connsiteY8" fmla="*/ 0 h 27432"/>
              <a:gd name="connsiteX9" fmla="*/ 5073777 w 10515600"/>
              <a:gd name="connsiteY9" fmla="*/ 0 h 27432"/>
              <a:gd name="connsiteX10" fmla="*/ 5941314 w 10515600"/>
              <a:gd name="connsiteY10" fmla="*/ 0 h 27432"/>
              <a:gd name="connsiteX11" fmla="*/ 6493383 w 10515600"/>
              <a:gd name="connsiteY11" fmla="*/ 0 h 27432"/>
              <a:gd name="connsiteX12" fmla="*/ 7045452 w 10515600"/>
              <a:gd name="connsiteY12" fmla="*/ 0 h 27432"/>
              <a:gd name="connsiteX13" fmla="*/ 7702677 w 10515600"/>
              <a:gd name="connsiteY13" fmla="*/ 0 h 27432"/>
              <a:gd name="connsiteX14" fmla="*/ 8465058 w 10515600"/>
              <a:gd name="connsiteY14" fmla="*/ 0 h 27432"/>
              <a:gd name="connsiteX15" fmla="*/ 9227439 w 10515600"/>
              <a:gd name="connsiteY15" fmla="*/ 0 h 27432"/>
              <a:gd name="connsiteX16" fmla="*/ 10515600 w 10515600"/>
              <a:gd name="connsiteY16" fmla="*/ 0 h 27432"/>
              <a:gd name="connsiteX17" fmla="*/ 10515600 w 10515600"/>
              <a:gd name="connsiteY17" fmla="*/ 27432 h 27432"/>
              <a:gd name="connsiteX18" fmla="*/ 10068687 w 10515600"/>
              <a:gd name="connsiteY18" fmla="*/ 27432 h 27432"/>
              <a:gd name="connsiteX19" fmla="*/ 9201150 w 10515600"/>
              <a:gd name="connsiteY19" fmla="*/ 27432 h 27432"/>
              <a:gd name="connsiteX20" fmla="*/ 8543925 w 10515600"/>
              <a:gd name="connsiteY20" fmla="*/ 27432 h 27432"/>
              <a:gd name="connsiteX21" fmla="*/ 8202168 w 10515600"/>
              <a:gd name="connsiteY21" fmla="*/ 27432 h 27432"/>
              <a:gd name="connsiteX22" fmla="*/ 7544943 w 10515600"/>
              <a:gd name="connsiteY22" fmla="*/ 27432 h 27432"/>
              <a:gd name="connsiteX23" fmla="*/ 6992874 w 10515600"/>
              <a:gd name="connsiteY23" fmla="*/ 27432 h 27432"/>
              <a:gd name="connsiteX24" fmla="*/ 6440805 w 10515600"/>
              <a:gd name="connsiteY24" fmla="*/ 27432 h 27432"/>
              <a:gd name="connsiteX25" fmla="*/ 5888736 w 10515600"/>
              <a:gd name="connsiteY25" fmla="*/ 27432 h 27432"/>
              <a:gd name="connsiteX26" fmla="*/ 5336667 w 10515600"/>
              <a:gd name="connsiteY26" fmla="*/ 27432 h 27432"/>
              <a:gd name="connsiteX27" fmla="*/ 4574286 w 10515600"/>
              <a:gd name="connsiteY27" fmla="*/ 27432 h 27432"/>
              <a:gd name="connsiteX28" fmla="*/ 3917061 w 10515600"/>
              <a:gd name="connsiteY28" fmla="*/ 27432 h 27432"/>
              <a:gd name="connsiteX29" fmla="*/ 3575304 w 10515600"/>
              <a:gd name="connsiteY29" fmla="*/ 27432 h 27432"/>
              <a:gd name="connsiteX30" fmla="*/ 3023235 w 10515600"/>
              <a:gd name="connsiteY30" fmla="*/ 27432 h 27432"/>
              <a:gd name="connsiteX31" fmla="*/ 2260854 w 10515600"/>
              <a:gd name="connsiteY31" fmla="*/ 27432 h 27432"/>
              <a:gd name="connsiteX32" fmla="*/ 1813941 w 10515600"/>
              <a:gd name="connsiteY32" fmla="*/ 27432 h 27432"/>
              <a:gd name="connsiteX33" fmla="*/ 946404 w 10515600"/>
              <a:gd name="connsiteY33" fmla="*/ 27432 h 27432"/>
              <a:gd name="connsiteX34" fmla="*/ 0 w 10515600"/>
              <a:gd name="connsiteY34" fmla="*/ 27432 h 27432"/>
              <a:gd name="connsiteX35" fmla="*/ 0 w 10515600"/>
              <a:gd name="connsiteY35" fmla="*/ 0 h 274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515600" h="27432" fill="none" extrusionOk="0">
                <a:moveTo>
                  <a:pt x="0" y="0"/>
                </a:moveTo>
                <a:cubicBezTo>
                  <a:pt x="119693" y="-14343"/>
                  <a:pt x="253007" y="-7583"/>
                  <a:pt x="446913" y="0"/>
                </a:cubicBezTo>
                <a:cubicBezTo>
                  <a:pt x="640819" y="7583"/>
                  <a:pt x="841419" y="-7067"/>
                  <a:pt x="1104138" y="0"/>
                </a:cubicBezTo>
                <a:cubicBezTo>
                  <a:pt x="1366858" y="7067"/>
                  <a:pt x="1495525" y="1255"/>
                  <a:pt x="1866519" y="0"/>
                </a:cubicBezTo>
                <a:cubicBezTo>
                  <a:pt x="2237513" y="-1255"/>
                  <a:pt x="2043820" y="12003"/>
                  <a:pt x="2208276" y="0"/>
                </a:cubicBezTo>
                <a:cubicBezTo>
                  <a:pt x="2372732" y="-12003"/>
                  <a:pt x="2419452" y="9887"/>
                  <a:pt x="2550033" y="0"/>
                </a:cubicBezTo>
                <a:cubicBezTo>
                  <a:pt x="2680614" y="-9887"/>
                  <a:pt x="3098156" y="3827"/>
                  <a:pt x="3417570" y="0"/>
                </a:cubicBezTo>
                <a:cubicBezTo>
                  <a:pt x="3736984" y="-3827"/>
                  <a:pt x="3916040" y="-6233"/>
                  <a:pt x="4074795" y="0"/>
                </a:cubicBezTo>
                <a:cubicBezTo>
                  <a:pt x="4233551" y="6233"/>
                  <a:pt x="4279253" y="5661"/>
                  <a:pt x="4416552" y="0"/>
                </a:cubicBezTo>
                <a:cubicBezTo>
                  <a:pt x="4553851" y="-5661"/>
                  <a:pt x="4915758" y="26022"/>
                  <a:pt x="5073777" y="0"/>
                </a:cubicBezTo>
                <a:cubicBezTo>
                  <a:pt x="5231797" y="-26022"/>
                  <a:pt x="5612089" y="32230"/>
                  <a:pt x="5941314" y="0"/>
                </a:cubicBezTo>
                <a:cubicBezTo>
                  <a:pt x="6270539" y="-32230"/>
                  <a:pt x="6313600" y="3064"/>
                  <a:pt x="6493383" y="0"/>
                </a:cubicBezTo>
                <a:cubicBezTo>
                  <a:pt x="6673166" y="-3064"/>
                  <a:pt x="6902474" y="-21096"/>
                  <a:pt x="7045452" y="0"/>
                </a:cubicBezTo>
                <a:cubicBezTo>
                  <a:pt x="7188430" y="21096"/>
                  <a:pt x="7478162" y="17386"/>
                  <a:pt x="7702677" y="0"/>
                </a:cubicBezTo>
                <a:cubicBezTo>
                  <a:pt x="7927192" y="-17386"/>
                  <a:pt x="8295683" y="-35143"/>
                  <a:pt x="8465058" y="0"/>
                </a:cubicBezTo>
                <a:cubicBezTo>
                  <a:pt x="8634433" y="35143"/>
                  <a:pt x="8927835" y="4103"/>
                  <a:pt x="9227439" y="0"/>
                </a:cubicBezTo>
                <a:cubicBezTo>
                  <a:pt x="9527043" y="-4103"/>
                  <a:pt x="10105355" y="-17535"/>
                  <a:pt x="10515600" y="0"/>
                </a:cubicBezTo>
                <a:cubicBezTo>
                  <a:pt x="10515789" y="12323"/>
                  <a:pt x="10515633" y="14639"/>
                  <a:pt x="10515600" y="27432"/>
                </a:cubicBezTo>
                <a:cubicBezTo>
                  <a:pt x="10343646" y="15282"/>
                  <a:pt x="10223667" y="31057"/>
                  <a:pt x="10068687" y="27432"/>
                </a:cubicBezTo>
                <a:cubicBezTo>
                  <a:pt x="9913707" y="23807"/>
                  <a:pt x="9512455" y="4101"/>
                  <a:pt x="9201150" y="27432"/>
                </a:cubicBezTo>
                <a:cubicBezTo>
                  <a:pt x="8889845" y="50763"/>
                  <a:pt x="8866277" y="3158"/>
                  <a:pt x="8543925" y="27432"/>
                </a:cubicBezTo>
                <a:cubicBezTo>
                  <a:pt x="8221573" y="51706"/>
                  <a:pt x="8288348" y="37286"/>
                  <a:pt x="8202168" y="27432"/>
                </a:cubicBezTo>
                <a:cubicBezTo>
                  <a:pt x="8115988" y="17578"/>
                  <a:pt x="7797033" y="6631"/>
                  <a:pt x="7544943" y="27432"/>
                </a:cubicBezTo>
                <a:cubicBezTo>
                  <a:pt x="7292854" y="48233"/>
                  <a:pt x="7108060" y="41767"/>
                  <a:pt x="6992874" y="27432"/>
                </a:cubicBezTo>
                <a:cubicBezTo>
                  <a:pt x="6877688" y="13097"/>
                  <a:pt x="6668930" y="7947"/>
                  <a:pt x="6440805" y="27432"/>
                </a:cubicBezTo>
                <a:cubicBezTo>
                  <a:pt x="6212680" y="46917"/>
                  <a:pt x="6027476" y="35225"/>
                  <a:pt x="5888736" y="27432"/>
                </a:cubicBezTo>
                <a:cubicBezTo>
                  <a:pt x="5749996" y="19639"/>
                  <a:pt x="5574559" y="43627"/>
                  <a:pt x="5336667" y="27432"/>
                </a:cubicBezTo>
                <a:cubicBezTo>
                  <a:pt x="5098775" y="11237"/>
                  <a:pt x="4837534" y="41882"/>
                  <a:pt x="4574286" y="27432"/>
                </a:cubicBezTo>
                <a:cubicBezTo>
                  <a:pt x="4311038" y="12982"/>
                  <a:pt x="4126419" y="26678"/>
                  <a:pt x="3917061" y="27432"/>
                </a:cubicBezTo>
                <a:cubicBezTo>
                  <a:pt x="3707704" y="28186"/>
                  <a:pt x="3657291" y="40087"/>
                  <a:pt x="3575304" y="27432"/>
                </a:cubicBezTo>
                <a:cubicBezTo>
                  <a:pt x="3493317" y="14777"/>
                  <a:pt x="3185226" y="45867"/>
                  <a:pt x="3023235" y="27432"/>
                </a:cubicBezTo>
                <a:cubicBezTo>
                  <a:pt x="2861244" y="8997"/>
                  <a:pt x="2597085" y="35801"/>
                  <a:pt x="2260854" y="27432"/>
                </a:cubicBezTo>
                <a:cubicBezTo>
                  <a:pt x="1924623" y="19063"/>
                  <a:pt x="1996678" y="15705"/>
                  <a:pt x="1813941" y="27432"/>
                </a:cubicBezTo>
                <a:cubicBezTo>
                  <a:pt x="1631204" y="39159"/>
                  <a:pt x="1187542" y="49167"/>
                  <a:pt x="946404" y="27432"/>
                </a:cubicBezTo>
                <a:cubicBezTo>
                  <a:pt x="705266" y="5697"/>
                  <a:pt x="404743" y="28229"/>
                  <a:pt x="0" y="27432"/>
                </a:cubicBezTo>
                <a:cubicBezTo>
                  <a:pt x="244" y="15297"/>
                  <a:pt x="645" y="7129"/>
                  <a:pt x="0" y="0"/>
                </a:cubicBezTo>
                <a:close/>
              </a:path>
              <a:path w="10515600" h="27432" stroke="0" extrusionOk="0">
                <a:moveTo>
                  <a:pt x="0" y="0"/>
                </a:moveTo>
                <a:cubicBezTo>
                  <a:pt x="230793" y="14353"/>
                  <a:pt x="332416" y="21392"/>
                  <a:pt x="552069" y="0"/>
                </a:cubicBezTo>
                <a:cubicBezTo>
                  <a:pt x="771722" y="-21392"/>
                  <a:pt x="761737" y="-14337"/>
                  <a:pt x="893826" y="0"/>
                </a:cubicBezTo>
                <a:cubicBezTo>
                  <a:pt x="1025915" y="14337"/>
                  <a:pt x="1441584" y="-15498"/>
                  <a:pt x="1761363" y="0"/>
                </a:cubicBezTo>
                <a:cubicBezTo>
                  <a:pt x="2081142" y="15498"/>
                  <a:pt x="2111503" y="7278"/>
                  <a:pt x="2313432" y="0"/>
                </a:cubicBezTo>
                <a:cubicBezTo>
                  <a:pt x="2515361" y="-7278"/>
                  <a:pt x="2743584" y="-17845"/>
                  <a:pt x="2865501" y="0"/>
                </a:cubicBezTo>
                <a:cubicBezTo>
                  <a:pt x="2987418" y="17845"/>
                  <a:pt x="3345183" y="8208"/>
                  <a:pt x="3733038" y="0"/>
                </a:cubicBezTo>
                <a:cubicBezTo>
                  <a:pt x="4120893" y="-8208"/>
                  <a:pt x="4009066" y="-3159"/>
                  <a:pt x="4179951" y="0"/>
                </a:cubicBezTo>
                <a:cubicBezTo>
                  <a:pt x="4350836" y="3159"/>
                  <a:pt x="4735020" y="17517"/>
                  <a:pt x="5047488" y="0"/>
                </a:cubicBezTo>
                <a:cubicBezTo>
                  <a:pt x="5359956" y="-17517"/>
                  <a:pt x="5662148" y="-17777"/>
                  <a:pt x="5915025" y="0"/>
                </a:cubicBezTo>
                <a:cubicBezTo>
                  <a:pt x="6167902" y="17777"/>
                  <a:pt x="6308797" y="30350"/>
                  <a:pt x="6572250" y="0"/>
                </a:cubicBezTo>
                <a:cubicBezTo>
                  <a:pt x="6835703" y="-30350"/>
                  <a:pt x="7107419" y="-9627"/>
                  <a:pt x="7439787" y="0"/>
                </a:cubicBezTo>
                <a:cubicBezTo>
                  <a:pt x="7772155" y="9627"/>
                  <a:pt x="7844034" y="-9098"/>
                  <a:pt x="7991856" y="0"/>
                </a:cubicBezTo>
                <a:cubicBezTo>
                  <a:pt x="8139678" y="9098"/>
                  <a:pt x="8289889" y="-20239"/>
                  <a:pt x="8543925" y="0"/>
                </a:cubicBezTo>
                <a:cubicBezTo>
                  <a:pt x="8797961" y="20239"/>
                  <a:pt x="8994198" y="29575"/>
                  <a:pt x="9306306" y="0"/>
                </a:cubicBezTo>
                <a:cubicBezTo>
                  <a:pt x="9618414" y="-29575"/>
                  <a:pt x="9739118" y="-23835"/>
                  <a:pt x="9858375" y="0"/>
                </a:cubicBezTo>
                <a:cubicBezTo>
                  <a:pt x="9977632" y="23835"/>
                  <a:pt x="10370488" y="-4069"/>
                  <a:pt x="10515600" y="0"/>
                </a:cubicBezTo>
                <a:cubicBezTo>
                  <a:pt x="10515650" y="5798"/>
                  <a:pt x="10515903" y="19375"/>
                  <a:pt x="10515600" y="27432"/>
                </a:cubicBezTo>
                <a:cubicBezTo>
                  <a:pt x="10304538" y="42307"/>
                  <a:pt x="10069280" y="3335"/>
                  <a:pt x="9753219" y="27432"/>
                </a:cubicBezTo>
                <a:cubicBezTo>
                  <a:pt x="9437158" y="51529"/>
                  <a:pt x="9488415" y="23852"/>
                  <a:pt x="9411462" y="27432"/>
                </a:cubicBezTo>
                <a:cubicBezTo>
                  <a:pt x="9334509" y="31012"/>
                  <a:pt x="9183755" y="44107"/>
                  <a:pt x="8964549" y="27432"/>
                </a:cubicBezTo>
                <a:cubicBezTo>
                  <a:pt x="8745343" y="10757"/>
                  <a:pt x="8279150" y="61693"/>
                  <a:pt x="8097012" y="27432"/>
                </a:cubicBezTo>
                <a:cubicBezTo>
                  <a:pt x="7914874" y="-6829"/>
                  <a:pt x="7608717" y="59556"/>
                  <a:pt x="7439787" y="27432"/>
                </a:cubicBezTo>
                <a:cubicBezTo>
                  <a:pt x="7270858" y="-4692"/>
                  <a:pt x="7154492" y="27026"/>
                  <a:pt x="6992874" y="27432"/>
                </a:cubicBezTo>
                <a:cubicBezTo>
                  <a:pt x="6831256" y="27838"/>
                  <a:pt x="6536817" y="51174"/>
                  <a:pt x="6335649" y="27432"/>
                </a:cubicBezTo>
                <a:cubicBezTo>
                  <a:pt x="6134481" y="3690"/>
                  <a:pt x="6097824" y="11070"/>
                  <a:pt x="5993892" y="27432"/>
                </a:cubicBezTo>
                <a:cubicBezTo>
                  <a:pt x="5889960" y="43794"/>
                  <a:pt x="5793821" y="34098"/>
                  <a:pt x="5652135" y="27432"/>
                </a:cubicBezTo>
                <a:cubicBezTo>
                  <a:pt x="5510449" y="20766"/>
                  <a:pt x="5168382" y="-3650"/>
                  <a:pt x="4994910" y="27432"/>
                </a:cubicBezTo>
                <a:cubicBezTo>
                  <a:pt x="4821439" y="58514"/>
                  <a:pt x="4653937" y="21362"/>
                  <a:pt x="4547997" y="27432"/>
                </a:cubicBezTo>
                <a:cubicBezTo>
                  <a:pt x="4442057" y="33502"/>
                  <a:pt x="4153363" y="33024"/>
                  <a:pt x="3785616" y="27432"/>
                </a:cubicBezTo>
                <a:cubicBezTo>
                  <a:pt x="3417869" y="21840"/>
                  <a:pt x="3544908" y="29840"/>
                  <a:pt x="3338703" y="27432"/>
                </a:cubicBezTo>
                <a:cubicBezTo>
                  <a:pt x="3132498" y="25024"/>
                  <a:pt x="2782152" y="45947"/>
                  <a:pt x="2576322" y="27432"/>
                </a:cubicBezTo>
                <a:cubicBezTo>
                  <a:pt x="2370492" y="8917"/>
                  <a:pt x="2347214" y="14129"/>
                  <a:pt x="2234565" y="27432"/>
                </a:cubicBezTo>
                <a:cubicBezTo>
                  <a:pt x="2121916" y="40735"/>
                  <a:pt x="1785921" y="49081"/>
                  <a:pt x="1472184" y="27432"/>
                </a:cubicBezTo>
                <a:cubicBezTo>
                  <a:pt x="1158447" y="5783"/>
                  <a:pt x="1203910" y="37937"/>
                  <a:pt x="1025271" y="27432"/>
                </a:cubicBezTo>
                <a:cubicBezTo>
                  <a:pt x="846632" y="16927"/>
                  <a:pt x="846577" y="17996"/>
                  <a:pt x="683514" y="27432"/>
                </a:cubicBezTo>
                <a:cubicBezTo>
                  <a:pt x="520451" y="36868"/>
                  <a:pt x="320799" y="46677"/>
                  <a:pt x="0" y="27432"/>
                </a:cubicBezTo>
                <a:cubicBezTo>
                  <a:pt x="-510" y="19859"/>
                  <a:pt x="-1106" y="11474"/>
                  <a:pt x="0" y="0"/>
                </a:cubicBezTo>
                <a:close/>
              </a:path>
            </a:pathLst>
          </a:custGeom>
          <a:solidFill>
            <a:schemeClr val="tx1"/>
          </a:solidFill>
          <a:ln w="38100" cap="rnd">
            <a:solidFill>
              <a:schemeClr val="tx1"/>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Tree>
    <p:extLst>
      <p:ext uri="{BB962C8B-B14F-4D97-AF65-F5344CB8AC3E}">
        <p14:creationId xmlns:p14="http://schemas.microsoft.com/office/powerpoint/2010/main" val="18089017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8AE282-8875-4F49-AB21-E1C2BCAEA1F6}"/>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81712EA2-EF8C-4F18-BECF-AD121F72816A}"/>
              </a:ext>
            </a:extLst>
          </p:cNvPr>
          <p:cNvSpPr>
            <a:spLocks noGrp="1"/>
          </p:cNvSpPr>
          <p:nvPr>
            <p:ph type="body" idx="1"/>
          </p:nvPr>
        </p:nvSpPr>
        <p:spPr>
          <a:xfrm>
            <a:off x="839788" y="1938528"/>
            <a:ext cx="5157787" cy="823912"/>
          </a:xfrm>
        </p:spPr>
        <p:txBody>
          <a:bodyPr anchor="b">
            <a:normAutofit/>
          </a:bodyPr>
          <a:lstStyle>
            <a:lvl1pPr marL="0" indent="0">
              <a:buNone/>
              <a:defRPr sz="36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7D7B59D4-E93F-40C1-A1A2-F1867830C678}"/>
              </a:ext>
            </a:extLst>
          </p:cNvPr>
          <p:cNvSpPr>
            <a:spLocks noGrp="1"/>
          </p:cNvSpPr>
          <p:nvPr>
            <p:ph sz="half" idx="2"/>
          </p:nvPr>
        </p:nvSpPr>
        <p:spPr>
          <a:xfrm>
            <a:off x="839788" y="2926080"/>
            <a:ext cx="5157787" cy="326440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a:extLst>
              <a:ext uri="{FF2B5EF4-FFF2-40B4-BE49-F238E27FC236}">
                <a16:creationId xmlns:a16="http://schemas.microsoft.com/office/drawing/2014/main" id="{6E810616-1C77-42AE-8449-D0B64E2B8475}"/>
              </a:ext>
            </a:extLst>
          </p:cNvPr>
          <p:cNvSpPr>
            <a:spLocks noGrp="1"/>
          </p:cNvSpPr>
          <p:nvPr>
            <p:ph type="body" sz="quarter" idx="3"/>
          </p:nvPr>
        </p:nvSpPr>
        <p:spPr>
          <a:xfrm>
            <a:off x="6172200" y="1938528"/>
            <a:ext cx="5183188" cy="823912"/>
          </a:xfrm>
        </p:spPr>
        <p:txBody>
          <a:bodyPr anchor="b">
            <a:normAutofit/>
          </a:bodyPr>
          <a:lstStyle>
            <a:lvl1pPr marL="0" indent="0">
              <a:buNone/>
              <a:defRPr sz="36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A74E172-AFE8-48E4-BBB0-CA6D4EC1127C}"/>
              </a:ext>
            </a:extLst>
          </p:cNvPr>
          <p:cNvSpPr>
            <a:spLocks noGrp="1"/>
          </p:cNvSpPr>
          <p:nvPr>
            <p:ph sz="quarter" idx="4"/>
          </p:nvPr>
        </p:nvSpPr>
        <p:spPr>
          <a:xfrm>
            <a:off x="6172200" y="2926080"/>
            <a:ext cx="5183188" cy="326440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a:extLst>
              <a:ext uri="{FF2B5EF4-FFF2-40B4-BE49-F238E27FC236}">
                <a16:creationId xmlns:a16="http://schemas.microsoft.com/office/drawing/2014/main" id="{4C9407CC-270D-4C98-B95C-7AE67D2E1913}"/>
              </a:ext>
            </a:extLst>
          </p:cNvPr>
          <p:cNvSpPr>
            <a:spLocks noGrp="1"/>
          </p:cNvSpPr>
          <p:nvPr>
            <p:ph type="dt" sz="half" idx="10"/>
          </p:nvPr>
        </p:nvSpPr>
        <p:spPr/>
        <p:txBody>
          <a:bodyPr/>
          <a:lstStyle/>
          <a:p>
            <a:fld id="{72345051-2045-45DA-935E-2E3CA1A69ADC}" type="datetimeFigureOut">
              <a:rPr lang="en-US" smtClean="0"/>
              <a:t>6/23/2020</a:t>
            </a:fld>
            <a:endParaRPr lang="en-US"/>
          </a:p>
        </p:txBody>
      </p:sp>
      <p:sp>
        <p:nvSpPr>
          <p:cNvPr id="8" name="Footer Placeholder 7">
            <a:extLst>
              <a:ext uri="{FF2B5EF4-FFF2-40B4-BE49-F238E27FC236}">
                <a16:creationId xmlns:a16="http://schemas.microsoft.com/office/drawing/2014/main" id="{454070D5-9B7B-47FC-9F75-F6AD9607452E}"/>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428EAC17-33BE-4265-8C06-644C2D34FD3C}"/>
              </a:ext>
            </a:extLst>
          </p:cNvPr>
          <p:cNvSpPr>
            <a:spLocks noGrp="1"/>
          </p:cNvSpPr>
          <p:nvPr>
            <p:ph type="sldNum" sz="quarter" idx="12"/>
          </p:nvPr>
        </p:nvSpPr>
        <p:spPr/>
        <p:txBody>
          <a:bodyPr/>
          <a:lstStyle/>
          <a:p>
            <a:fld id="{A7CD31F4-64FA-4BA0-9498-67783267A8C8}" type="slidenum">
              <a:rPr lang="en-US" smtClean="0"/>
              <a:t>‹#›</a:t>
            </a:fld>
            <a:endParaRPr lang="en-US"/>
          </a:p>
        </p:txBody>
      </p:sp>
      <p:sp>
        <p:nvSpPr>
          <p:cNvPr id="11" name="Rectangle 10" descr="Tag=AccentColor&#10;Flavor=Light&#10;Target=FillAndLine">
            <a:extLst>
              <a:ext uri="{FF2B5EF4-FFF2-40B4-BE49-F238E27FC236}">
                <a16:creationId xmlns:a16="http://schemas.microsoft.com/office/drawing/2014/main" id="{F634C457-AEBF-47D7-9200-BAD05D138B12}"/>
              </a:ext>
            </a:extLst>
          </p:cNvPr>
          <p:cNvSpPr/>
          <p:nvPr/>
        </p:nvSpPr>
        <p:spPr>
          <a:xfrm>
            <a:off x="838199" y="1709928"/>
            <a:ext cx="10515600" cy="27432"/>
          </a:xfrm>
          <a:custGeom>
            <a:avLst/>
            <a:gdLst>
              <a:gd name="connsiteX0" fmla="*/ 0 w 10515600"/>
              <a:gd name="connsiteY0" fmla="*/ 0 h 27432"/>
              <a:gd name="connsiteX1" fmla="*/ 446913 w 10515600"/>
              <a:gd name="connsiteY1" fmla="*/ 0 h 27432"/>
              <a:gd name="connsiteX2" fmla="*/ 1104138 w 10515600"/>
              <a:gd name="connsiteY2" fmla="*/ 0 h 27432"/>
              <a:gd name="connsiteX3" fmla="*/ 1866519 w 10515600"/>
              <a:gd name="connsiteY3" fmla="*/ 0 h 27432"/>
              <a:gd name="connsiteX4" fmla="*/ 2208276 w 10515600"/>
              <a:gd name="connsiteY4" fmla="*/ 0 h 27432"/>
              <a:gd name="connsiteX5" fmla="*/ 2550033 w 10515600"/>
              <a:gd name="connsiteY5" fmla="*/ 0 h 27432"/>
              <a:gd name="connsiteX6" fmla="*/ 3417570 w 10515600"/>
              <a:gd name="connsiteY6" fmla="*/ 0 h 27432"/>
              <a:gd name="connsiteX7" fmla="*/ 4074795 w 10515600"/>
              <a:gd name="connsiteY7" fmla="*/ 0 h 27432"/>
              <a:gd name="connsiteX8" fmla="*/ 4416552 w 10515600"/>
              <a:gd name="connsiteY8" fmla="*/ 0 h 27432"/>
              <a:gd name="connsiteX9" fmla="*/ 5073777 w 10515600"/>
              <a:gd name="connsiteY9" fmla="*/ 0 h 27432"/>
              <a:gd name="connsiteX10" fmla="*/ 5941314 w 10515600"/>
              <a:gd name="connsiteY10" fmla="*/ 0 h 27432"/>
              <a:gd name="connsiteX11" fmla="*/ 6493383 w 10515600"/>
              <a:gd name="connsiteY11" fmla="*/ 0 h 27432"/>
              <a:gd name="connsiteX12" fmla="*/ 7045452 w 10515600"/>
              <a:gd name="connsiteY12" fmla="*/ 0 h 27432"/>
              <a:gd name="connsiteX13" fmla="*/ 7702677 w 10515600"/>
              <a:gd name="connsiteY13" fmla="*/ 0 h 27432"/>
              <a:gd name="connsiteX14" fmla="*/ 8465058 w 10515600"/>
              <a:gd name="connsiteY14" fmla="*/ 0 h 27432"/>
              <a:gd name="connsiteX15" fmla="*/ 9227439 w 10515600"/>
              <a:gd name="connsiteY15" fmla="*/ 0 h 27432"/>
              <a:gd name="connsiteX16" fmla="*/ 10515600 w 10515600"/>
              <a:gd name="connsiteY16" fmla="*/ 0 h 27432"/>
              <a:gd name="connsiteX17" fmla="*/ 10515600 w 10515600"/>
              <a:gd name="connsiteY17" fmla="*/ 27432 h 27432"/>
              <a:gd name="connsiteX18" fmla="*/ 10068687 w 10515600"/>
              <a:gd name="connsiteY18" fmla="*/ 27432 h 27432"/>
              <a:gd name="connsiteX19" fmla="*/ 9201150 w 10515600"/>
              <a:gd name="connsiteY19" fmla="*/ 27432 h 27432"/>
              <a:gd name="connsiteX20" fmla="*/ 8543925 w 10515600"/>
              <a:gd name="connsiteY20" fmla="*/ 27432 h 27432"/>
              <a:gd name="connsiteX21" fmla="*/ 8202168 w 10515600"/>
              <a:gd name="connsiteY21" fmla="*/ 27432 h 27432"/>
              <a:gd name="connsiteX22" fmla="*/ 7544943 w 10515600"/>
              <a:gd name="connsiteY22" fmla="*/ 27432 h 27432"/>
              <a:gd name="connsiteX23" fmla="*/ 6992874 w 10515600"/>
              <a:gd name="connsiteY23" fmla="*/ 27432 h 27432"/>
              <a:gd name="connsiteX24" fmla="*/ 6440805 w 10515600"/>
              <a:gd name="connsiteY24" fmla="*/ 27432 h 27432"/>
              <a:gd name="connsiteX25" fmla="*/ 5888736 w 10515600"/>
              <a:gd name="connsiteY25" fmla="*/ 27432 h 27432"/>
              <a:gd name="connsiteX26" fmla="*/ 5336667 w 10515600"/>
              <a:gd name="connsiteY26" fmla="*/ 27432 h 27432"/>
              <a:gd name="connsiteX27" fmla="*/ 4574286 w 10515600"/>
              <a:gd name="connsiteY27" fmla="*/ 27432 h 27432"/>
              <a:gd name="connsiteX28" fmla="*/ 3917061 w 10515600"/>
              <a:gd name="connsiteY28" fmla="*/ 27432 h 27432"/>
              <a:gd name="connsiteX29" fmla="*/ 3575304 w 10515600"/>
              <a:gd name="connsiteY29" fmla="*/ 27432 h 27432"/>
              <a:gd name="connsiteX30" fmla="*/ 3023235 w 10515600"/>
              <a:gd name="connsiteY30" fmla="*/ 27432 h 27432"/>
              <a:gd name="connsiteX31" fmla="*/ 2260854 w 10515600"/>
              <a:gd name="connsiteY31" fmla="*/ 27432 h 27432"/>
              <a:gd name="connsiteX32" fmla="*/ 1813941 w 10515600"/>
              <a:gd name="connsiteY32" fmla="*/ 27432 h 27432"/>
              <a:gd name="connsiteX33" fmla="*/ 946404 w 10515600"/>
              <a:gd name="connsiteY33" fmla="*/ 27432 h 27432"/>
              <a:gd name="connsiteX34" fmla="*/ 0 w 10515600"/>
              <a:gd name="connsiteY34" fmla="*/ 27432 h 27432"/>
              <a:gd name="connsiteX35" fmla="*/ 0 w 10515600"/>
              <a:gd name="connsiteY35" fmla="*/ 0 h 274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515600" h="27432" fill="none" extrusionOk="0">
                <a:moveTo>
                  <a:pt x="0" y="0"/>
                </a:moveTo>
                <a:cubicBezTo>
                  <a:pt x="119693" y="-14343"/>
                  <a:pt x="253007" y="-7583"/>
                  <a:pt x="446913" y="0"/>
                </a:cubicBezTo>
                <a:cubicBezTo>
                  <a:pt x="640819" y="7583"/>
                  <a:pt x="841419" y="-7067"/>
                  <a:pt x="1104138" y="0"/>
                </a:cubicBezTo>
                <a:cubicBezTo>
                  <a:pt x="1366858" y="7067"/>
                  <a:pt x="1495525" y="1255"/>
                  <a:pt x="1866519" y="0"/>
                </a:cubicBezTo>
                <a:cubicBezTo>
                  <a:pt x="2237513" y="-1255"/>
                  <a:pt x="2043820" y="12003"/>
                  <a:pt x="2208276" y="0"/>
                </a:cubicBezTo>
                <a:cubicBezTo>
                  <a:pt x="2372732" y="-12003"/>
                  <a:pt x="2419452" y="9887"/>
                  <a:pt x="2550033" y="0"/>
                </a:cubicBezTo>
                <a:cubicBezTo>
                  <a:pt x="2680614" y="-9887"/>
                  <a:pt x="3098156" y="3827"/>
                  <a:pt x="3417570" y="0"/>
                </a:cubicBezTo>
                <a:cubicBezTo>
                  <a:pt x="3736984" y="-3827"/>
                  <a:pt x="3916040" y="-6233"/>
                  <a:pt x="4074795" y="0"/>
                </a:cubicBezTo>
                <a:cubicBezTo>
                  <a:pt x="4233551" y="6233"/>
                  <a:pt x="4279253" y="5661"/>
                  <a:pt x="4416552" y="0"/>
                </a:cubicBezTo>
                <a:cubicBezTo>
                  <a:pt x="4553851" y="-5661"/>
                  <a:pt x="4915758" y="26022"/>
                  <a:pt x="5073777" y="0"/>
                </a:cubicBezTo>
                <a:cubicBezTo>
                  <a:pt x="5231797" y="-26022"/>
                  <a:pt x="5612089" y="32230"/>
                  <a:pt x="5941314" y="0"/>
                </a:cubicBezTo>
                <a:cubicBezTo>
                  <a:pt x="6270539" y="-32230"/>
                  <a:pt x="6313600" y="3064"/>
                  <a:pt x="6493383" y="0"/>
                </a:cubicBezTo>
                <a:cubicBezTo>
                  <a:pt x="6673166" y="-3064"/>
                  <a:pt x="6902474" y="-21096"/>
                  <a:pt x="7045452" y="0"/>
                </a:cubicBezTo>
                <a:cubicBezTo>
                  <a:pt x="7188430" y="21096"/>
                  <a:pt x="7478162" y="17386"/>
                  <a:pt x="7702677" y="0"/>
                </a:cubicBezTo>
                <a:cubicBezTo>
                  <a:pt x="7927192" y="-17386"/>
                  <a:pt x="8295683" y="-35143"/>
                  <a:pt x="8465058" y="0"/>
                </a:cubicBezTo>
                <a:cubicBezTo>
                  <a:pt x="8634433" y="35143"/>
                  <a:pt x="8927835" y="4103"/>
                  <a:pt x="9227439" y="0"/>
                </a:cubicBezTo>
                <a:cubicBezTo>
                  <a:pt x="9527043" y="-4103"/>
                  <a:pt x="10105355" y="-17535"/>
                  <a:pt x="10515600" y="0"/>
                </a:cubicBezTo>
                <a:cubicBezTo>
                  <a:pt x="10515789" y="12323"/>
                  <a:pt x="10515633" y="14639"/>
                  <a:pt x="10515600" y="27432"/>
                </a:cubicBezTo>
                <a:cubicBezTo>
                  <a:pt x="10343646" y="15282"/>
                  <a:pt x="10223667" y="31057"/>
                  <a:pt x="10068687" y="27432"/>
                </a:cubicBezTo>
                <a:cubicBezTo>
                  <a:pt x="9913707" y="23807"/>
                  <a:pt x="9512455" y="4101"/>
                  <a:pt x="9201150" y="27432"/>
                </a:cubicBezTo>
                <a:cubicBezTo>
                  <a:pt x="8889845" y="50763"/>
                  <a:pt x="8866277" y="3158"/>
                  <a:pt x="8543925" y="27432"/>
                </a:cubicBezTo>
                <a:cubicBezTo>
                  <a:pt x="8221573" y="51706"/>
                  <a:pt x="8288348" y="37286"/>
                  <a:pt x="8202168" y="27432"/>
                </a:cubicBezTo>
                <a:cubicBezTo>
                  <a:pt x="8115988" y="17578"/>
                  <a:pt x="7797033" y="6631"/>
                  <a:pt x="7544943" y="27432"/>
                </a:cubicBezTo>
                <a:cubicBezTo>
                  <a:pt x="7292854" y="48233"/>
                  <a:pt x="7108060" y="41767"/>
                  <a:pt x="6992874" y="27432"/>
                </a:cubicBezTo>
                <a:cubicBezTo>
                  <a:pt x="6877688" y="13097"/>
                  <a:pt x="6668930" y="7947"/>
                  <a:pt x="6440805" y="27432"/>
                </a:cubicBezTo>
                <a:cubicBezTo>
                  <a:pt x="6212680" y="46917"/>
                  <a:pt x="6027476" y="35225"/>
                  <a:pt x="5888736" y="27432"/>
                </a:cubicBezTo>
                <a:cubicBezTo>
                  <a:pt x="5749996" y="19639"/>
                  <a:pt x="5574559" y="43627"/>
                  <a:pt x="5336667" y="27432"/>
                </a:cubicBezTo>
                <a:cubicBezTo>
                  <a:pt x="5098775" y="11237"/>
                  <a:pt x="4837534" y="41882"/>
                  <a:pt x="4574286" y="27432"/>
                </a:cubicBezTo>
                <a:cubicBezTo>
                  <a:pt x="4311038" y="12982"/>
                  <a:pt x="4126419" y="26678"/>
                  <a:pt x="3917061" y="27432"/>
                </a:cubicBezTo>
                <a:cubicBezTo>
                  <a:pt x="3707704" y="28186"/>
                  <a:pt x="3657291" y="40087"/>
                  <a:pt x="3575304" y="27432"/>
                </a:cubicBezTo>
                <a:cubicBezTo>
                  <a:pt x="3493317" y="14777"/>
                  <a:pt x="3185226" y="45867"/>
                  <a:pt x="3023235" y="27432"/>
                </a:cubicBezTo>
                <a:cubicBezTo>
                  <a:pt x="2861244" y="8997"/>
                  <a:pt x="2597085" y="35801"/>
                  <a:pt x="2260854" y="27432"/>
                </a:cubicBezTo>
                <a:cubicBezTo>
                  <a:pt x="1924623" y="19063"/>
                  <a:pt x="1996678" y="15705"/>
                  <a:pt x="1813941" y="27432"/>
                </a:cubicBezTo>
                <a:cubicBezTo>
                  <a:pt x="1631204" y="39159"/>
                  <a:pt x="1187542" y="49167"/>
                  <a:pt x="946404" y="27432"/>
                </a:cubicBezTo>
                <a:cubicBezTo>
                  <a:pt x="705266" y="5697"/>
                  <a:pt x="404743" y="28229"/>
                  <a:pt x="0" y="27432"/>
                </a:cubicBezTo>
                <a:cubicBezTo>
                  <a:pt x="244" y="15297"/>
                  <a:pt x="645" y="7129"/>
                  <a:pt x="0" y="0"/>
                </a:cubicBezTo>
                <a:close/>
              </a:path>
              <a:path w="10515600" h="27432" stroke="0" extrusionOk="0">
                <a:moveTo>
                  <a:pt x="0" y="0"/>
                </a:moveTo>
                <a:cubicBezTo>
                  <a:pt x="230793" y="14353"/>
                  <a:pt x="332416" y="21392"/>
                  <a:pt x="552069" y="0"/>
                </a:cubicBezTo>
                <a:cubicBezTo>
                  <a:pt x="771722" y="-21392"/>
                  <a:pt x="761737" y="-14337"/>
                  <a:pt x="893826" y="0"/>
                </a:cubicBezTo>
                <a:cubicBezTo>
                  <a:pt x="1025915" y="14337"/>
                  <a:pt x="1441584" y="-15498"/>
                  <a:pt x="1761363" y="0"/>
                </a:cubicBezTo>
                <a:cubicBezTo>
                  <a:pt x="2081142" y="15498"/>
                  <a:pt x="2111503" y="7278"/>
                  <a:pt x="2313432" y="0"/>
                </a:cubicBezTo>
                <a:cubicBezTo>
                  <a:pt x="2515361" y="-7278"/>
                  <a:pt x="2743584" y="-17845"/>
                  <a:pt x="2865501" y="0"/>
                </a:cubicBezTo>
                <a:cubicBezTo>
                  <a:pt x="2987418" y="17845"/>
                  <a:pt x="3345183" y="8208"/>
                  <a:pt x="3733038" y="0"/>
                </a:cubicBezTo>
                <a:cubicBezTo>
                  <a:pt x="4120893" y="-8208"/>
                  <a:pt x="4009066" y="-3159"/>
                  <a:pt x="4179951" y="0"/>
                </a:cubicBezTo>
                <a:cubicBezTo>
                  <a:pt x="4350836" y="3159"/>
                  <a:pt x="4735020" y="17517"/>
                  <a:pt x="5047488" y="0"/>
                </a:cubicBezTo>
                <a:cubicBezTo>
                  <a:pt x="5359956" y="-17517"/>
                  <a:pt x="5662148" y="-17777"/>
                  <a:pt x="5915025" y="0"/>
                </a:cubicBezTo>
                <a:cubicBezTo>
                  <a:pt x="6167902" y="17777"/>
                  <a:pt x="6308797" y="30350"/>
                  <a:pt x="6572250" y="0"/>
                </a:cubicBezTo>
                <a:cubicBezTo>
                  <a:pt x="6835703" y="-30350"/>
                  <a:pt x="7107419" y="-9627"/>
                  <a:pt x="7439787" y="0"/>
                </a:cubicBezTo>
                <a:cubicBezTo>
                  <a:pt x="7772155" y="9627"/>
                  <a:pt x="7844034" y="-9098"/>
                  <a:pt x="7991856" y="0"/>
                </a:cubicBezTo>
                <a:cubicBezTo>
                  <a:pt x="8139678" y="9098"/>
                  <a:pt x="8289889" y="-20239"/>
                  <a:pt x="8543925" y="0"/>
                </a:cubicBezTo>
                <a:cubicBezTo>
                  <a:pt x="8797961" y="20239"/>
                  <a:pt x="8994198" y="29575"/>
                  <a:pt x="9306306" y="0"/>
                </a:cubicBezTo>
                <a:cubicBezTo>
                  <a:pt x="9618414" y="-29575"/>
                  <a:pt x="9739118" y="-23835"/>
                  <a:pt x="9858375" y="0"/>
                </a:cubicBezTo>
                <a:cubicBezTo>
                  <a:pt x="9977632" y="23835"/>
                  <a:pt x="10370488" y="-4069"/>
                  <a:pt x="10515600" y="0"/>
                </a:cubicBezTo>
                <a:cubicBezTo>
                  <a:pt x="10515650" y="5798"/>
                  <a:pt x="10515903" y="19375"/>
                  <a:pt x="10515600" y="27432"/>
                </a:cubicBezTo>
                <a:cubicBezTo>
                  <a:pt x="10304538" y="42307"/>
                  <a:pt x="10069280" y="3335"/>
                  <a:pt x="9753219" y="27432"/>
                </a:cubicBezTo>
                <a:cubicBezTo>
                  <a:pt x="9437158" y="51529"/>
                  <a:pt x="9488415" y="23852"/>
                  <a:pt x="9411462" y="27432"/>
                </a:cubicBezTo>
                <a:cubicBezTo>
                  <a:pt x="9334509" y="31012"/>
                  <a:pt x="9183755" y="44107"/>
                  <a:pt x="8964549" y="27432"/>
                </a:cubicBezTo>
                <a:cubicBezTo>
                  <a:pt x="8745343" y="10757"/>
                  <a:pt x="8279150" y="61693"/>
                  <a:pt x="8097012" y="27432"/>
                </a:cubicBezTo>
                <a:cubicBezTo>
                  <a:pt x="7914874" y="-6829"/>
                  <a:pt x="7608717" y="59556"/>
                  <a:pt x="7439787" y="27432"/>
                </a:cubicBezTo>
                <a:cubicBezTo>
                  <a:pt x="7270858" y="-4692"/>
                  <a:pt x="7154492" y="27026"/>
                  <a:pt x="6992874" y="27432"/>
                </a:cubicBezTo>
                <a:cubicBezTo>
                  <a:pt x="6831256" y="27838"/>
                  <a:pt x="6536817" y="51174"/>
                  <a:pt x="6335649" y="27432"/>
                </a:cubicBezTo>
                <a:cubicBezTo>
                  <a:pt x="6134481" y="3690"/>
                  <a:pt x="6097824" y="11070"/>
                  <a:pt x="5993892" y="27432"/>
                </a:cubicBezTo>
                <a:cubicBezTo>
                  <a:pt x="5889960" y="43794"/>
                  <a:pt x="5793821" y="34098"/>
                  <a:pt x="5652135" y="27432"/>
                </a:cubicBezTo>
                <a:cubicBezTo>
                  <a:pt x="5510449" y="20766"/>
                  <a:pt x="5168382" y="-3650"/>
                  <a:pt x="4994910" y="27432"/>
                </a:cubicBezTo>
                <a:cubicBezTo>
                  <a:pt x="4821439" y="58514"/>
                  <a:pt x="4653937" y="21362"/>
                  <a:pt x="4547997" y="27432"/>
                </a:cubicBezTo>
                <a:cubicBezTo>
                  <a:pt x="4442057" y="33502"/>
                  <a:pt x="4153363" y="33024"/>
                  <a:pt x="3785616" y="27432"/>
                </a:cubicBezTo>
                <a:cubicBezTo>
                  <a:pt x="3417869" y="21840"/>
                  <a:pt x="3544908" y="29840"/>
                  <a:pt x="3338703" y="27432"/>
                </a:cubicBezTo>
                <a:cubicBezTo>
                  <a:pt x="3132498" y="25024"/>
                  <a:pt x="2782152" y="45947"/>
                  <a:pt x="2576322" y="27432"/>
                </a:cubicBezTo>
                <a:cubicBezTo>
                  <a:pt x="2370492" y="8917"/>
                  <a:pt x="2347214" y="14129"/>
                  <a:pt x="2234565" y="27432"/>
                </a:cubicBezTo>
                <a:cubicBezTo>
                  <a:pt x="2121916" y="40735"/>
                  <a:pt x="1785921" y="49081"/>
                  <a:pt x="1472184" y="27432"/>
                </a:cubicBezTo>
                <a:cubicBezTo>
                  <a:pt x="1158447" y="5783"/>
                  <a:pt x="1203910" y="37937"/>
                  <a:pt x="1025271" y="27432"/>
                </a:cubicBezTo>
                <a:cubicBezTo>
                  <a:pt x="846632" y="16927"/>
                  <a:pt x="846577" y="17996"/>
                  <a:pt x="683514" y="27432"/>
                </a:cubicBezTo>
                <a:cubicBezTo>
                  <a:pt x="520451" y="36868"/>
                  <a:pt x="320799" y="46677"/>
                  <a:pt x="0" y="27432"/>
                </a:cubicBezTo>
                <a:cubicBezTo>
                  <a:pt x="-510" y="19859"/>
                  <a:pt x="-1106" y="11474"/>
                  <a:pt x="0" y="0"/>
                </a:cubicBezTo>
                <a:close/>
              </a:path>
            </a:pathLst>
          </a:custGeom>
          <a:solidFill>
            <a:schemeClr val="tx1"/>
          </a:solidFill>
          <a:ln w="38100" cap="rnd">
            <a:solidFill>
              <a:schemeClr val="tx1"/>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Tree>
    <p:extLst>
      <p:ext uri="{BB962C8B-B14F-4D97-AF65-F5344CB8AC3E}">
        <p14:creationId xmlns:p14="http://schemas.microsoft.com/office/powerpoint/2010/main" val="110924138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EE9AC0-40CD-4451-BF00-5E2FC7B7451B}"/>
              </a:ext>
            </a:extLst>
          </p:cNvPr>
          <p:cNvSpPr>
            <a:spLocks noGrp="1"/>
          </p:cNvSpPr>
          <p:nvPr>
            <p:ph type="title"/>
          </p:nvPr>
        </p:nvSpPr>
        <p:spPr>
          <a:xfrm>
            <a:off x="2203704" y="1728216"/>
            <a:ext cx="7781544" cy="3392424"/>
          </a:xfrm>
        </p:spPr>
        <p:txBody>
          <a:bodyPr>
            <a:normAutofit/>
          </a:bodyPr>
          <a:lstStyle>
            <a:lvl1pPr algn="ctr">
              <a:defRPr sz="7800"/>
            </a:lvl1pPr>
          </a:lstStyle>
          <a:p>
            <a:r>
              <a:rPr lang="en-US"/>
              <a:t>Click to edit Master title style</a:t>
            </a:r>
            <a:endParaRPr lang="en-US" dirty="0"/>
          </a:p>
        </p:txBody>
      </p:sp>
      <p:sp>
        <p:nvSpPr>
          <p:cNvPr id="3" name="Date Placeholder 2">
            <a:extLst>
              <a:ext uri="{FF2B5EF4-FFF2-40B4-BE49-F238E27FC236}">
                <a16:creationId xmlns:a16="http://schemas.microsoft.com/office/drawing/2014/main" id="{C6FD9A32-9C83-452B-BC69-CC6E95D3C93C}"/>
              </a:ext>
            </a:extLst>
          </p:cNvPr>
          <p:cNvSpPr>
            <a:spLocks noGrp="1"/>
          </p:cNvSpPr>
          <p:nvPr>
            <p:ph type="dt" sz="half" idx="10"/>
          </p:nvPr>
        </p:nvSpPr>
        <p:spPr/>
        <p:txBody>
          <a:bodyPr/>
          <a:lstStyle/>
          <a:p>
            <a:fld id="{72345051-2045-45DA-935E-2E3CA1A69ADC}" type="datetimeFigureOut">
              <a:rPr lang="en-US" smtClean="0"/>
              <a:t>6/23/2020</a:t>
            </a:fld>
            <a:endParaRPr lang="en-US"/>
          </a:p>
        </p:txBody>
      </p:sp>
      <p:sp>
        <p:nvSpPr>
          <p:cNvPr id="4" name="Footer Placeholder 3">
            <a:extLst>
              <a:ext uri="{FF2B5EF4-FFF2-40B4-BE49-F238E27FC236}">
                <a16:creationId xmlns:a16="http://schemas.microsoft.com/office/drawing/2014/main" id="{6B87B83E-E23E-42DE-876D-F55908A97DC6}"/>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061C03A8-D428-4010-B413-13B1E9922628}"/>
              </a:ext>
            </a:extLst>
          </p:cNvPr>
          <p:cNvSpPr>
            <a:spLocks noGrp="1"/>
          </p:cNvSpPr>
          <p:nvPr>
            <p:ph type="sldNum" sz="quarter" idx="12"/>
          </p:nvPr>
        </p:nvSpPr>
        <p:spPr/>
        <p:txBody>
          <a:bodyPr/>
          <a:lstStyle/>
          <a:p>
            <a:fld id="{A7CD31F4-64FA-4BA0-9498-67783267A8C8}" type="slidenum">
              <a:rPr lang="en-US" smtClean="0"/>
              <a:t>‹#›</a:t>
            </a:fld>
            <a:endParaRPr lang="en-US"/>
          </a:p>
        </p:txBody>
      </p:sp>
      <p:sp>
        <p:nvSpPr>
          <p:cNvPr id="6" name="Rectangle 6" descr="Tag=AccentColor&#10;Flavor=Light&#10;Target=FillAndLine">
            <a:extLst>
              <a:ext uri="{FF2B5EF4-FFF2-40B4-BE49-F238E27FC236}">
                <a16:creationId xmlns:a16="http://schemas.microsoft.com/office/drawing/2014/main" id="{17F03060-85EC-4182-8C18-C6EE0D373E4B}"/>
              </a:ext>
            </a:extLst>
          </p:cNvPr>
          <p:cNvSpPr/>
          <p:nvPr/>
        </p:nvSpPr>
        <p:spPr>
          <a:xfrm>
            <a:off x="3974206" y="5126892"/>
            <a:ext cx="4243589" cy="27432"/>
          </a:xfrm>
          <a:custGeom>
            <a:avLst/>
            <a:gdLst>
              <a:gd name="connsiteX0" fmla="*/ 0 w 4243589"/>
              <a:gd name="connsiteY0" fmla="*/ 0 h 27432"/>
              <a:gd name="connsiteX1" fmla="*/ 563791 w 4243589"/>
              <a:gd name="connsiteY1" fmla="*/ 0 h 27432"/>
              <a:gd name="connsiteX2" fmla="*/ 1042710 w 4243589"/>
              <a:gd name="connsiteY2" fmla="*/ 0 h 27432"/>
              <a:gd name="connsiteX3" fmla="*/ 1564066 w 4243589"/>
              <a:gd name="connsiteY3" fmla="*/ 0 h 27432"/>
              <a:gd name="connsiteX4" fmla="*/ 2212729 w 4243589"/>
              <a:gd name="connsiteY4" fmla="*/ 0 h 27432"/>
              <a:gd name="connsiteX5" fmla="*/ 2776520 w 4243589"/>
              <a:gd name="connsiteY5" fmla="*/ 0 h 27432"/>
              <a:gd name="connsiteX6" fmla="*/ 3297875 w 4243589"/>
              <a:gd name="connsiteY6" fmla="*/ 0 h 27432"/>
              <a:gd name="connsiteX7" fmla="*/ 4243589 w 4243589"/>
              <a:gd name="connsiteY7" fmla="*/ 0 h 27432"/>
              <a:gd name="connsiteX8" fmla="*/ 4243589 w 4243589"/>
              <a:gd name="connsiteY8" fmla="*/ 27432 h 27432"/>
              <a:gd name="connsiteX9" fmla="*/ 3637362 w 4243589"/>
              <a:gd name="connsiteY9" fmla="*/ 27432 h 27432"/>
              <a:gd name="connsiteX10" fmla="*/ 3116007 w 4243589"/>
              <a:gd name="connsiteY10" fmla="*/ 27432 h 27432"/>
              <a:gd name="connsiteX11" fmla="*/ 2424908 w 4243589"/>
              <a:gd name="connsiteY11" fmla="*/ 27432 h 27432"/>
              <a:gd name="connsiteX12" fmla="*/ 1861117 w 4243589"/>
              <a:gd name="connsiteY12" fmla="*/ 27432 h 27432"/>
              <a:gd name="connsiteX13" fmla="*/ 1382198 w 4243589"/>
              <a:gd name="connsiteY13" fmla="*/ 27432 h 27432"/>
              <a:gd name="connsiteX14" fmla="*/ 733535 w 4243589"/>
              <a:gd name="connsiteY14" fmla="*/ 27432 h 27432"/>
              <a:gd name="connsiteX15" fmla="*/ 0 w 4243589"/>
              <a:gd name="connsiteY15" fmla="*/ 27432 h 27432"/>
              <a:gd name="connsiteX16" fmla="*/ 0 w 4243589"/>
              <a:gd name="connsiteY16" fmla="*/ 0 h 274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4243589" h="27432" fill="none" extrusionOk="0">
                <a:moveTo>
                  <a:pt x="0" y="0"/>
                </a:moveTo>
                <a:cubicBezTo>
                  <a:pt x="157351" y="-15653"/>
                  <a:pt x="378877" y="-5828"/>
                  <a:pt x="563791" y="0"/>
                </a:cubicBezTo>
                <a:cubicBezTo>
                  <a:pt x="748705" y="5828"/>
                  <a:pt x="905659" y="-5525"/>
                  <a:pt x="1042710" y="0"/>
                </a:cubicBezTo>
                <a:cubicBezTo>
                  <a:pt x="1179761" y="5525"/>
                  <a:pt x="1356845" y="-21288"/>
                  <a:pt x="1564066" y="0"/>
                </a:cubicBezTo>
                <a:cubicBezTo>
                  <a:pt x="1771287" y="21288"/>
                  <a:pt x="1912099" y="25135"/>
                  <a:pt x="2212729" y="0"/>
                </a:cubicBezTo>
                <a:cubicBezTo>
                  <a:pt x="2513359" y="-25135"/>
                  <a:pt x="2514918" y="-27119"/>
                  <a:pt x="2776520" y="0"/>
                </a:cubicBezTo>
                <a:cubicBezTo>
                  <a:pt x="3038122" y="27119"/>
                  <a:pt x="3178771" y="18116"/>
                  <a:pt x="3297875" y="0"/>
                </a:cubicBezTo>
                <a:cubicBezTo>
                  <a:pt x="3416980" y="-18116"/>
                  <a:pt x="4012240" y="-40869"/>
                  <a:pt x="4243589" y="0"/>
                </a:cubicBezTo>
                <a:cubicBezTo>
                  <a:pt x="4242616" y="8304"/>
                  <a:pt x="4243111" y="21512"/>
                  <a:pt x="4243589" y="27432"/>
                </a:cubicBezTo>
                <a:cubicBezTo>
                  <a:pt x="4112949" y="6289"/>
                  <a:pt x="3928037" y="10975"/>
                  <a:pt x="3637362" y="27432"/>
                </a:cubicBezTo>
                <a:cubicBezTo>
                  <a:pt x="3346687" y="43889"/>
                  <a:pt x="3254446" y="35813"/>
                  <a:pt x="3116007" y="27432"/>
                </a:cubicBezTo>
                <a:cubicBezTo>
                  <a:pt x="2977569" y="19051"/>
                  <a:pt x="2620228" y="38017"/>
                  <a:pt x="2424908" y="27432"/>
                </a:cubicBezTo>
                <a:cubicBezTo>
                  <a:pt x="2229588" y="16847"/>
                  <a:pt x="2088287" y="5290"/>
                  <a:pt x="1861117" y="27432"/>
                </a:cubicBezTo>
                <a:cubicBezTo>
                  <a:pt x="1633947" y="49574"/>
                  <a:pt x="1502447" y="8273"/>
                  <a:pt x="1382198" y="27432"/>
                </a:cubicBezTo>
                <a:cubicBezTo>
                  <a:pt x="1261949" y="46591"/>
                  <a:pt x="1045440" y="37497"/>
                  <a:pt x="733535" y="27432"/>
                </a:cubicBezTo>
                <a:cubicBezTo>
                  <a:pt x="421630" y="17367"/>
                  <a:pt x="341257" y="-9215"/>
                  <a:pt x="0" y="27432"/>
                </a:cubicBezTo>
                <a:cubicBezTo>
                  <a:pt x="-1048" y="14992"/>
                  <a:pt x="-1120" y="7447"/>
                  <a:pt x="0" y="0"/>
                </a:cubicBezTo>
                <a:close/>
              </a:path>
              <a:path w="4243589" h="27432" stroke="0" extrusionOk="0">
                <a:moveTo>
                  <a:pt x="0" y="0"/>
                </a:moveTo>
                <a:cubicBezTo>
                  <a:pt x="128164" y="17204"/>
                  <a:pt x="312653" y="1129"/>
                  <a:pt x="563791" y="0"/>
                </a:cubicBezTo>
                <a:cubicBezTo>
                  <a:pt x="814929" y="-1129"/>
                  <a:pt x="837271" y="8503"/>
                  <a:pt x="1042710" y="0"/>
                </a:cubicBezTo>
                <a:cubicBezTo>
                  <a:pt x="1248149" y="-8503"/>
                  <a:pt x="1588432" y="-28862"/>
                  <a:pt x="1733809" y="0"/>
                </a:cubicBezTo>
                <a:cubicBezTo>
                  <a:pt x="1879186" y="28862"/>
                  <a:pt x="2052815" y="5974"/>
                  <a:pt x="2297600" y="0"/>
                </a:cubicBezTo>
                <a:cubicBezTo>
                  <a:pt x="2542385" y="-5974"/>
                  <a:pt x="2699960" y="-23550"/>
                  <a:pt x="2861391" y="0"/>
                </a:cubicBezTo>
                <a:cubicBezTo>
                  <a:pt x="3022822" y="23550"/>
                  <a:pt x="3390411" y="25272"/>
                  <a:pt x="3552490" y="0"/>
                </a:cubicBezTo>
                <a:cubicBezTo>
                  <a:pt x="3714569" y="-25272"/>
                  <a:pt x="3950585" y="-31327"/>
                  <a:pt x="4243589" y="0"/>
                </a:cubicBezTo>
                <a:cubicBezTo>
                  <a:pt x="4244074" y="9333"/>
                  <a:pt x="4244867" y="19699"/>
                  <a:pt x="4243589" y="27432"/>
                </a:cubicBezTo>
                <a:cubicBezTo>
                  <a:pt x="4130424" y="7904"/>
                  <a:pt x="3932803" y="51393"/>
                  <a:pt x="3722234" y="27432"/>
                </a:cubicBezTo>
                <a:cubicBezTo>
                  <a:pt x="3511665" y="3471"/>
                  <a:pt x="3269903" y="55138"/>
                  <a:pt x="3116007" y="27432"/>
                </a:cubicBezTo>
                <a:cubicBezTo>
                  <a:pt x="2962111" y="-274"/>
                  <a:pt x="2744280" y="32368"/>
                  <a:pt x="2509780" y="27432"/>
                </a:cubicBezTo>
                <a:cubicBezTo>
                  <a:pt x="2275280" y="22496"/>
                  <a:pt x="2066059" y="52808"/>
                  <a:pt x="1945989" y="27432"/>
                </a:cubicBezTo>
                <a:cubicBezTo>
                  <a:pt x="1825919" y="2056"/>
                  <a:pt x="1407329" y="21760"/>
                  <a:pt x="1254890" y="27432"/>
                </a:cubicBezTo>
                <a:cubicBezTo>
                  <a:pt x="1102451" y="33104"/>
                  <a:pt x="837950" y="40817"/>
                  <a:pt x="563791" y="27432"/>
                </a:cubicBezTo>
                <a:cubicBezTo>
                  <a:pt x="289632" y="14047"/>
                  <a:pt x="132768" y="16249"/>
                  <a:pt x="0" y="27432"/>
                </a:cubicBezTo>
                <a:cubicBezTo>
                  <a:pt x="211" y="18145"/>
                  <a:pt x="120" y="6480"/>
                  <a:pt x="0" y="0"/>
                </a:cubicBezTo>
                <a:close/>
              </a:path>
            </a:pathLst>
          </a:custGeom>
          <a:solidFill>
            <a:schemeClr val="tx1"/>
          </a:solidFill>
          <a:ln w="38100" cap="rnd">
            <a:solidFill>
              <a:schemeClr val="tx1"/>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Tree>
    <p:extLst>
      <p:ext uri="{BB962C8B-B14F-4D97-AF65-F5344CB8AC3E}">
        <p14:creationId xmlns:p14="http://schemas.microsoft.com/office/powerpoint/2010/main" val="16369130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72816A0-77C4-4A3F-87BD-A7321E3C84D2}"/>
              </a:ext>
            </a:extLst>
          </p:cNvPr>
          <p:cNvSpPr>
            <a:spLocks noGrp="1"/>
          </p:cNvSpPr>
          <p:nvPr>
            <p:ph type="dt" sz="half" idx="10"/>
          </p:nvPr>
        </p:nvSpPr>
        <p:spPr/>
        <p:txBody>
          <a:bodyPr/>
          <a:lstStyle/>
          <a:p>
            <a:fld id="{72345051-2045-45DA-935E-2E3CA1A69ADC}" type="datetimeFigureOut">
              <a:rPr lang="en-US" smtClean="0"/>
              <a:t>6/23/2020</a:t>
            </a:fld>
            <a:endParaRPr lang="en-US"/>
          </a:p>
        </p:txBody>
      </p:sp>
      <p:sp>
        <p:nvSpPr>
          <p:cNvPr id="3" name="Footer Placeholder 2">
            <a:extLst>
              <a:ext uri="{FF2B5EF4-FFF2-40B4-BE49-F238E27FC236}">
                <a16:creationId xmlns:a16="http://schemas.microsoft.com/office/drawing/2014/main" id="{A5FC3464-F026-4C77-9441-55ECA5054D50}"/>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587D9257-BADE-4D0B-AF0B-D09FE95FA078}"/>
              </a:ext>
            </a:extLst>
          </p:cNvPr>
          <p:cNvSpPr>
            <a:spLocks noGrp="1"/>
          </p:cNvSpPr>
          <p:nvPr>
            <p:ph type="sldNum" sz="quarter" idx="12"/>
          </p:nvPr>
        </p:nvSpPr>
        <p:spPr/>
        <p:txBody>
          <a:bodyPr/>
          <a:lstStyle/>
          <a:p>
            <a:fld id="{A7CD31F4-64FA-4BA0-9498-67783267A8C8}" type="slidenum">
              <a:rPr lang="en-US" smtClean="0"/>
              <a:t>‹#›</a:t>
            </a:fld>
            <a:endParaRPr lang="en-US"/>
          </a:p>
        </p:txBody>
      </p:sp>
    </p:spTree>
    <p:extLst>
      <p:ext uri="{BB962C8B-B14F-4D97-AF65-F5344CB8AC3E}">
        <p14:creationId xmlns:p14="http://schemas.microsoft.com/office/powerpoint/2010/main" val="32604817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A1C48E-F751-45A2-9010-208B81EDBE69}"/>
              </a:ext>
            </a:extLst>
          </p:cNvPr>
          <p:cNvSpPr>
            <a:spLocks noGrp="1"/>
          </p:cNvSpPr>
          <p:nvPr>
            <p:ph type="title"/>
          </p:nvPr>
        </p:nvSpPr>
        <p:spPr>
          <a:xfrm>
            <a:off x="839788" y="457200"/>
            <a:ext cx="3932237" cy="3429000"/>
          </a:xfrm>
        </p:spPr>
        <p:txBody>
          <a:bodyPr anchor="b">
            <a:normAutofit/>
          </a:bodyPr>
          <a:lstStyle>
            <a:lvl1pPr>
              <a:defRPr sz="6000"/>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59D501F6-8430-4758-8636-74D68E990EC3}"/>
              </a:ext>
            </a:extLst>
          </p:cNvPr>
          <p:cNvSpPr>
            <a:spLocks noGrp="1"/>
          </p:cNvSpPr>
          <p:nvPr>
            <p:ph idx="1"/>
          </p:nvPr>
        </p:nvSpPr>
        <p:spPr>
          <a:xfrm>
            <a:off x="5303520" y="548640"/>
            <a:ext cx="6053328" cy="5431536"/>
          </a:xfrm>
        </p:spPr>
        <p:txBody>
          <a:bodyPr anchor="ct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a:extLst>
              <a:ext uri="{FF2B5EF4-FFF2-40B4-BE49-F238E27FC236}">
                <a16:creationId xmlns:a16="http://schemas.microsoft.com/office/drawing/2014/main" id="{2E79DC39-A29C-494C-98B6-999746C5F38A}"/>
              </a:ext>
            </a:extLst>
          </p:cNvPr>
          <p:cNvSpPr>
            <a:spLocks noGrp="1"/>
          </p:cNvSpPr>
          <p:nvPr>
            <p:ph type="body" sz="half" idx="2"/>
          </p:nvPr>
        </p:nvSpPr>
        <p:spPr>
          <a:xfrm>
            <a:off x="839788" y="3977640"/>
            <a:ext cx="3932237" cy="2002536"/>
          </a:xfrm>
        </p:spPr>
        <p:txBody>
          <a:bodyPr>
            <a:normAutofit/>
          </a:bodyPr>
          <a:lstStyle>
            <a:lvl1pPr marL="0" indent="0">
              <a:buNone/>
              <a:defRPr sz="32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584C988-A6DB-469A-B8AA-31866F36E83D}"/>
              </a:ext>
            </a:extLst>
          </p:cNvPr>
          <p:cNvSpPr>
            <a:spLocks noGrp="1"/>
          </p:cNvSpPr>
          <p:nvPr>
            <p:ph type="dt" sz="half" idx="10"/>
          </p:nvPr>
        </p:nvSpPr>
        <p:spPr/>
        <p:txBody>
          <a:bodyPr/>
          <a:lstStyle/>
          <a:p>
            <a:fld id="{72345051-2045-45DA-935E-2E3CA1A69ADC}" type="datetimeFigureOut">
              <a:rPr lang="en-US" smtClean="0"/>
              <a:t>6/23/2020</a:t>
            </a:fld>
            <a:endParaRPr lang="en-US"/>
          </a:p>
        </p:txBody>
      </p:sp>
      <p:sp>
        <p:nvSpPr>
          <p:cNvPr id="6" name="Footer Placeholder 5">
            <a:extLst>
              <a:ext uri="{FF2B5EF4-FFF2-40B4-BE49-F238E27FC236}">
                <a16:creationId xmlns:a16="http://schemas.microsoft.com/office/drawing/2014/main" id="{02BC39C3-81EB-4828-9AD3-2F1FAC521E6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059376C-9810-49A5-BC9A-4E6A02175273}"/>
              </a:ext>
            </a:extLst>
          </p:cNvPr>
          <p:cNvSpPr>
            <a:spLocks noGrp="1"/>
          </p:cNvSpPr>
          <p:nvPr>
            <p:ph type="sldNum" sz="quarter" idx="12"/>
          </p:nvPr>
        </p:nvSpPr>
        <p:spPr/>
        <p:txBody>
          <a:bodyPr/>
          <a:lstStyle/>
          <a:p>
            <a:fld id="{A7CD31F4-64FA-4BA0-9498-67783267A8C8}" type="slidenum">
              <a:rPr lang="en-US" smtClean="0"/>
              <a:t>‹#›</a:t>
            </a:fld>
            <a:endParaRPr lang="en-US"/>
          </a:p>
        </p:txBody>
      </p:sp>
      <p:sp>
        <p:nvSpPr>
          <p:cNvPr id="8" name="Rectangle 6" descr="Tag=AccentColor&#10;Flavor=Light&#10;Target=FillAndLine">
            <a:extLst>
              <a:ext uri="{FF2B5EF4-FFF2-40B4-BE49-F238E27FC236}">
                <a16:creationId xmlns:a16="http://schemas.microsoft.com/office/drawing/2014/main" id="{B9F96F3A-E64D-4401-B02C-BCD5CAA97CFF}"/>
              </a:ext>
            </a:extLst>
          </p:cNvPr>
          <p:cNvSpPr/>
          <p:nvPr/>
        </p:nvSpPr>
        <p:spPr>
          <a:xfrm rot="5400000">
            <a:off x="2797492" y="3254143"/>
            <a:ext cx="4480560" cy="27432"/>
          </a:xfrm>
          <a:custGeom>
            <a:avLst/>
            <a:gdLst>
              <a:gd name="connsiteX0" fmla="*/ 0 w 4480560"/>
              <a:gd name="connsiteY0" fmla="*/ 0 h 27432"/>
              <a:gd name="connsiteX1" fmla="*/ 595274 w 4480560"/>
              <a:gd name="connsiteY1" fmla="*/ 0 h 27432"/>
              <a:gd name="connsiteX2" fmla="*/ 1100938 w 4480560"/>
              <a:gd name="connsiteY2" fmla="*/ 0 h 27432"/>
              <a:gd name="connsiteX3" fmla="*/ 1651406 w 4480560"/>
              <a:gd name="connsiteY3" fmla="*/ 0 h 27432"/>
              <a:gd name="connsiteX4" fmla="*/ 2336292 w 4480560"/>
              <a:gd name="connsiteY4" fmla="*/ 0 h 27432"/>
              <a:gd name="connsiteX5" fmla="*/ 2931566 w 4480560"/>
              <a:gd name="connsiteY5" fmla="*/ 0 h 27432"/>
              <a:gd name="connsiteX6" fmla="*/ 3482035 w 4480560"/>
              <a:gd name="connsiteY6" fmla="*/ 0 h 27432"/>
              <a:gd name="connsiteX7" fmla="*/ 4480560 w 4480560"/>
              <a:gd name="connsiteY7" fmla="*/ 0 h 27432"/>
              <a:gd name="connsiteX8" fmla="*/ 4480560 w 4480560"/>
              <a:gd name="connsiteY8" fmla="*/ 27432 h 27432"/>
              <a:gd name="connsiteX9" fmla="*/ 3840480 w 4480560"/>
              <a:gd name="connsiteY9" fmla="*/ 27432 h 27432"/>
              <a:gd name="connsiteX10" fmla="*/ 3290011 w 4480560"/>
              <a:gd name="connsiteY10" fmla="*/ 27432 h 27432"/>
              <a:gd name="connsiteX11" fmla="*/ 2560320 w 4480560"/>
              <a:gd name="connsiteY11" fmla="*/ 27432 h 27432"/>
              <a:gd name="connsiteX12" fmla="*/ 1965046 w 4480560"/>
              <a:gd name="connsiteY12" fmla="*/ 27432 h 27432"/>
              <a:gd name="connsiteX13" fmla="*/ 1459382 w 4480560"/>
              <a:gd name="connsiteY13" fmla="*/ 27432 h 27432"/>
              <a:gd name="connsiteX14" fmla="*/ 774497 w 4480560"/>
              <a:gd name="connsiteY14" fmla="*/ 27432 h 27432"/>
              <a:gd name="connsiteX15" fmla="*/ 0 w 4480560"/>
              <a:gd name="connsiteY15" fmla="*/ 27432 h 27432"/>
              <a:gd name="connsiteX16" fmla="*/ 0 w 4480560"/>
              <a:gd name="connsiteY16" fmla="*/ 0 h 274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4480560" h="27432" fill="none" extrusionOk="0">
                <a:moveTo>
                  <a:pt x="0" y="0"/>
                </a:moveTo>
                <a:cubicBezTo>
                  <a:pt x="267821" y="8731"/>
                  <a:pt x="334105" y="2629"/>
                  <a:pt x="595274" y="0"/>
                </a:cubicBezTo>
                <a:cubicBezTo>
                  <a:pt x="856443" y="-2629"/>
                  <a:pt x="863808" y="-13353"/>
                  <a:pt x="1100938" y="0"/>
                </a:cubicBezTo>
                <a:cubicBezTo>
                  <a:pt x="1338068" y="13353"/>
                  <a:pt x="1431663" y="-25862"/>
                  <a:pt x="1651406" y="0"/>
                </a:cubicBezTo>
                <a:cubicBezTo>
                  <a:pt x="1871149" y="25862"/>
                  <a:pt x="2173163" y="23827"/>
                  <a:pt x="2336292" y="0"/>
                </a:cubicBezTo>
                <a:cubicBezTo>
                  <a:pt x="2499421" y="-23827"/>
                  <a:pt x="2720589" y="28148"/>
                  <a:pt x="2931566" y="0"/>
                </a:cubicBezTo>
                <a:cubicBezTo>
                  <a:pt x="3142543" y="-28148"/>
                  <a:pt x="3323630" y="27022"/>
                  <a:pt x="3482035" y="0"/>
                </a:cubicBezTo>
                <a:cubicBezTo>
                  <a:pt x="3640440" y="-27022"/>
                  <a:pt x="4012110" y="-20118"/>
                  <a:pt x="4480560" y="0"/>
                </a:cubicBezTo>
                <a:cubicBezTo>
                  <a:pt x="4479587" y="8304"/>
                  <a:pt x="4480082" y="21512"/>
                  <a:pt x="4480560" y="27432"/>
                </a:cubicBezTo>
                <a:cubicBezTo>
                  <a:pt x="4314132" y="24068"/>
                  <a:pt x="4028383" y="45776"/>
                  <a:pt x="3840480" y="27432"/>
                </a:cubicBezTo>
                <a:cubicBezTo>
                  <a:pt x="3652577" y="9088"/>
                  <a:pt x="3547615" y="11992"/>
                  <a:pt x="3290011" y="27432"/>
                </a:cubicBezTo>
                <a:cubicBezTo>
                  <a:pt x="3032407" y="42872"/>
                  <a:pt x="2830268" y="17863"/>
                  <a:pt x="2560320" y="27432"/>
                </a:cubicBezTo>
                <a:cubicBezTo>
                  <a:pt x="2290372" y="37001"/>
                  <a:pt x="2147422" y="15872"/>
                  <a:pt x="1965046" y="27432"/>
                </a:cubicBezTo>
                <a:cubicBezTo>
                  <a:pt x="1782670" y="38992"/>
                  <a:pt x="1689791" y="49824"/>
                  <a:pt x="1459382" y="27432"/>
                </a:cubicBezTo>
                <a:cubicBezTo>
                  <a:pt x="1228973" y="5040"/>
                  <a:pt x="915486" y="45645"/>
                  <a:pt x="774497" y="27432"/>
                </a:cubicBezTo>
                <a:cubicBezTo>
                  <a:pt x="633508" y="9219"/>
                  <a:pt x="361442" y="-1963"/>
                  <a:pt x="0" y="27432"/>
                </a:cubicBezTo>
                <a:cubicBezTo>
                  <a:pt x="-1048" y="14992"/>
                  <a:pt x="-1120" y="7447"/>
                  <a:pt x="0" y="0"/>
                </a:cubicBezTo>
                <a:close/>
              </a:path>
              <a:path w="4480560" h="27432" stroke="0" extrusionOk="0">
                <a:moveTo>
                  <a:pt x="0" y="0"/>
                </a:moveTo>
                <a:cubicBezTo>
                  <a:pt x="285465" y="225"/>
                  <a:pt x="322691" y="16223"/>
                  <a:pt x="595274" y="0"/>
                </a:cubicBezTo>
                <a:cubicBezTo>
                  <a:pt x="867857" y="-16223"/>
                  <a:pt x="989129" y="-11242"/>
                  <a:pt x="1100938" y="0"/>
                </a:cubicBezTo>
                <a:cubicBezTo>
                  <a:pt x="1212747" y="11242"/>
                  <a:pt x="1574350" y="-36410"/>
                  <a:pt x="1830629" y="0"/>
                </a:cubicBezTo>
                <a:cubicBezTo>
                  <a:pt x="2086908" y="36410"/>
                  <a:pt x="2180922" y="4645"/>
                  <a:pt x="2425903" y="0"/>
                </a:cubicBezTo>
                <a:cubicBezTo>
                  <a:pt x="2670884" y="-4645"/>
                  <a:pt x="2782024" y="22929"/>
                  <a:pt x="3021178" y="0"/>
                </a:cubicBezTo>
                <a:cubicBezTo>
                  <a:pt x="3260332" y="-22929"/>
                  <a:pt x="3456982" y="-1586"/>
                  <a:pt x="3750869" y="0"/>
                </a:cubicBezTo>
                <a:cubicBezTo>
                  <a:pt x="4044756" y="1586"/>
                  <a:pt x="4302726" y="17043"/>
                  <a:pt x="4480560" y="0"/>
                </a:cubicBezTo>
                <a:cubicBezTo>
                  <a:pt x="4481045" y="9333"/>
                  <a:pt x="4481838" y="19699"/>
                  <a:pt x="4480560" y="27432"/>
                </a:cubicBezTo>
                <a:cubicBezTo>
                  <a:pt x="4279652" y="2294"/>
                  <a:pt x="4200762" y="50710"/>
                  <a:pt x="3930091" y="27432"/>
                </a:cubicBezTo>
                <a:cubicBezTo>
                  <a:pt x="3659420" y="4154"/>
                  <a:pt x="3456052" y="31438"/>
                  <a:pt x="3290011" y="27432"/>
                </a:cubicBezTo>
                <a:cubicBezTo>
                  <a:pt x="3123970" y="23426"/>
                  <a:pt x="2882392" y="41962"/>
                  <a:pt x="2649931" y="27432"/>
                </a:cubicBezTo>
                <a:cubicBezTo>
                  <a:pt x="2417470" y="12902"/>
                  <a:pt x="2238426" y="16481"/>
                  <a:pt x="2054657" y="27432"/>
                </a:cubicBezTo>
                <a:cubicBezTo>
                  <a:pt x="1870888" y="38383"/>
                  <a:pt x="1566368" y="54184"/>
                  <a:pt x="1324966" y="27432"/>
                </a:cubicBezTo>
                <a:cubicBezTo>
                  <a:pt x="1083564" y="680"/>
                  <a:pt x="787410" y="20090"/>
                  <a:pt x="595274" y="27432"/>
                </a:cubicBezTo>
                <a:cubicBezTo>
                  <a:pt x="403138" y="34774"/>
                  <a:pt x="169622" y="19643"/>
                  <a:pt x="0" y="27432"/>
                </a:cubicBezTo>
                <a:cubicBezTo>
                  <a:pt x="211" y="18145"/>
                  <a:pt x="120" y="6480"/>
                  <a:pt x="0" y="0"/>
                </a:cubicBezTo>
                <a:close/>
              </a:path>
            </a:pathLst>
          </a:custGeom>
          <a:solidFill>
            <a:schemeClr val="tx1"/>
          </a:solidFill>
          <a:ln w="44450" cap="rnd">
            <a:solidFill>
              <a:schemeClr val="tx1"/>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3219783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237704-80BD-41B0-8395-41618EC3AFBC}"/>
              </a:ext>
            </a:extLst>
          </p:cNvPr>
          <p:cNvSpPr>
            <a:spLocks noGrp="1"/>
          </p:cNvSpPr>
          <p:nvPr>
            <p:ph type="title"/>
          </p:nvPr>
        </p:nvSpPr>
        <p:spPr>
          <a:xfrm>
            <a:off x="839788" y="457200"/>
            <a:ext cx="3931920" cy="3429000"/>
          </a:xfrm>
        </p:spPr>
        <p:txBody>
          <a:bodyPr anchor="b">
            <a:normAutofit/>
          </a:bodyPr>
          <a:lstStyle>
            <a:lvl1pPr>
              <a:defRPr sz="6000"/>
            </a:lvl1pPr>
          </a:lstStyle>
          <a:p>
            <a:r>
              <a:rPr lang="en-US"/>
              <a:t>Click to edit Master title style</a:t>
            </a:r>
            <a:endParaRPr lang="en-US" dirty="0"/>
          </a:p>
        </p:txBody>
      </p:sp>
      <p:sp>
        <p:nvSpPr>
          <p:cNvPr id="3" name="Picture Placeholder 2">
            <a:extLst>
              <a:ext uri="{FF2B5EF4-FFF2-40B4-BE49-F238E27FC236}">
                <a16:creationId xmlns:a16="http://schemas.microsoft.com/office/drawing/2014/main" id="{14DA4032-EC66-4974-BD30-898B60E4B562}"/>
              </a:ext>
            </a:extLst>
          </p:cNvPr>
          <p:cNvSpPr>
            <a:spLocks noGrp="1"/>
          </p:cNvSpPr>
          <p:nvPr>
            <p:ph type="pic" idx="1"/>
          </p:nvPr>
        </p:nvSpPr>
        <p:spPr>
          <a:xfrm>
            <a:off x="5303520" y="548640"/>
            <a:ext cx="6053328" cy="5431536"/>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921802D0-5574-4631-BA49-92362F8E40DC}"/>
              </a:ext>
            </a:extLst>
          </p:cNvPr>
          <p:cNvSpPr>
            <a:spLocks noGrp="1"/>
          </p:cNvSpPr>
          <p:nvPr>
            <p:ph type="body" sz="half" idx="2"/>
          </p:nvPr>
        </p:nvSpPr>
        <p:spPr>
          <a:xfrm>
            <a:off x="839788" y="3977640"/>
            <a:ext cx="3931920" cy="2002536"/>
          </a:xfrm>
        </p:spPr>
        <p:txBody>
          <a:bodyPr>
            <a:normAutofit/>
          </a:bodyPr>
          <a:lstStyle>
            <a:lvl1pPr marL="0" indent="0">
              <a:buNone/>
              <a:defRPr sz="32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62C2F5B-DDDD-4E64-94A9-99E46F4B06A0}"/>
              </a:ext>
            </a:extLst>
          </p:cNvPr>
          <p:cNvSpPr>
            <a:spLocks noGrp="1"/>
          </p:cNvSpPr>
          <p:nvPr>
            <p:ph type="dt" sz="half" idx="10"/>
          </p:nvPr>
        </p:nvSpPr>
        <p:spPr/>
        <p:txBody>
          <a:bodyPr/>
          <a:lstStyle/>
          <a:p>
            <a:fld id="{72345051-2045-45DA-935E-2E3CA1A69ADC}" type="datetimeFigureOut">
              <a:rPr lang="en-US" smtClean="0"/>
              <a:t>6/23/2020</a:t>
            </a:fld>
            <a:endParaRPr lang="en-US"/>
          </a:p>
        </p:txBody>
      </p:sp>
      <p:sp>
        <p:nvSpPr>
          <p:cNvPr id="6" name="Footer Placeholder 5">
            <a:extLst>
              <a:ext uri="{FF2B5EF4-FFF2-40B4-BE49-F238E27FC236}">
                <a16:creationId xmlns:a16="http://schemas.microsoft.com/office/drawing/2014/main" id="{D4FA8D36-8865-48E7-8249-ED729A5F709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30F98C3-0B62-4361-8408-A01F70807CDB}"/>
              </a:ext>
            </a:extLst>
          </p:cNvPr>
          <p:cNvSpPr>
            <a:spLocks noGrp="1"/>
          </p:cNvSpPr>
          <p:nvPr>
            <p:ph type="sldNum" sz="quarter" idx="12"/>
          </p:nvPr>
        </p:nvSpPr>
        <p:spPr/>
        <p:txBody>
          <a:bodyPr/>
          <a:lstStyle/>
          <a:p>
            <a:fld id="{A7CD31F4-64FA-4BA0-9498-67783267A8C8}" type="slidenum">
              <a:rPr lang="en-US" smtClean="0"/>
              <a:t>‹#›</a:t>
            </a:fld>
            <a:endParaRPr lang="en-US"/>
          </a:p>
        </p:txBody>
      </p:sp>
      <p:sp>
        <p:nvSpPr>
          <p:cNvPr id="8" name="Rectangle 6" descr="Tag=AccentColor&#10;Flavor=Light&#10;Target=FillAndLine">
            <a:extLst>
              <a:ext uri="{FF2B5EF4-FFF2-40B4-BE49-F238E27FC236}">
                <a16:creationId xmlns:a16="http://schemas.microsoft.com/office/drawing/2014/main" id="{FE511AB6-FEAF-4549-BA88-0764BD10B63D}"/>
              </a:ext>
            </a:extLst>
          </p:cNvPr>
          <p:cNvSpPr/>
          <p:nvPr/>
        </p:nvSpPr>
        <p:spPr>
          <a:xfrm rot="5400000">
            <a:off x="2798064" y="3254143"/>
            <a:ext cx="4480560" cy="27432"/>
          </a:xfrm>
          <a:custGeom>
            <a:avLst/>
            <a:gdLst>
              <a:gd name="connsiteX0" fmla="*/ 0 w 4480560"/>
              <a:gd name="connsiteY0" fmla="*/ 0 h 27432"/>
              <a:gd name="connsiteX1" fmla="*/ 595274 w 4480560"/>
              <a:gd name="connsiteY1" fmla="*/ 0 h 27432"/>
              <a:gd name="connsiteX2" fmla="*/ 1100938 w 4480560"/>
              <a:gd name="connsiteY2" fmla="*/ 0 h 27432"/>
              <a:gd name="connsiteX3" fmla="*/ 1651406 w 4480560"/>
              <a:gd name="connsiteY3" fmla="*/ 0 h 27432"/>
              <a:gd name="connsiteX4" fmla="*/ 2336292 w 4480560"/>
              <a:gd name="connsiteY4" fmla="*/ 0 h 27432"/>
              <a:gd name="connsiteX5" fmla="*/ 2931566 w 4480560"/>
              <a:gd name="connsiteY5" fmla="*/ 0 h 27432"/>
              <a:gd name="connsiteX6" fmla="*/ 3482035 w 4480560"/>
              <a:gd name="connsiteY6" fmla="*/ 0 h 27432"/>
              <a:gd name="connsiteX7" fmla="*/ 4480560 w 4480560"/>
              <a:gd name="connsiteY7" fmla="*/ 0 h 27432"/>
              <a:gd name="connsiteX8" fmla="*/ 4480560 w 4480560"/>
              <a:gd name="connsiteY8" fmla="*/ 27432 h 27432"/>
              <a:gd name="connsiteX9" fmla="*/ 3840480 w 4480560"/>
              <a:gd name="connsiteY9" fmla="*/ 27432 h 27432"/>
              <a:gd name="connsiteX10" fmla="*/ 3290011 w 4480560"/>
              <a:gd name="connsiteY10" fmla="*/ 27432 h 27432"/>
              <a:gd name="connsiteX11" fmla="*/ 2560320 w 4480560"/>
              <a:gd name="connsiteY11" fmla="*/ 27432 h 27432"/>
              <a:gd name="connsiteX12" fmla="*/ 1965046 w 4480560"/>
              <a:gd name="connsiteY12" fmla="*/ 27432 h 27432"/>
              <a:gd name="connsiteX13" fmla="*/ 1459382 w 4480560"/>
              <a:gd name="connsiteY13" fmla="*/ 27432 h 27432"/>
              <a:gd name="connsiteX14" fmla="*/ 774497 w 4480560"/>
              <a:gd name="connsiteY14" fmla="*/ 27432 h 27432"/>
              <a:gd name="connsiteX15" fmla="*/ 0 w 4480560"/>
              <a:gd name="connsiteY15" fmla="*/ 27432 h 27432"/>
              <a:gd name="connsiteX16" fmla="*/ 0 w 4480560"/>
              <a:gd name="connsiteY16" fmla="*/ 0 h 274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4480560" h="27432" fill="none" extrusionOk="0">
                <a:moveTo>
                  <a:pt x="0" y="0"/>
                </a:moveTo>
                <a:cubicBezTo>
                  <a:pt x="267821" y="8731"/>
                  <a:pt x="334105" y="2629"/>
                  <a:pt x="595274" y="0"/>
                </a:cubicBezTo>
                <a:cubicBezTo>
                  <a:pt x="856443" y="-2629"/>
                  <a:pt x="863808" y="-13353"/>
                  <a:pt x="1100938" y="0"/>
                </a:cubicBezTo>
                <a:cubicBezTo>
                  <a:pt x="1338068" y="13353"/>
                  <a:pt x="1431663" y="-25862"/>
                  <a:pt x="1651406" y="0"/>
                </a:cubicBezTo>
                <a:cubicBezTo>
                  <a:pt x="1871149" y="25862"/>
                  <a:pt x="2173163" y="23827"/>
                  <a:pt x="2336292" y="0"/>
                </a:cubicBezTo>
                <a:cubicBezTo>
                  <a:pt x="2499421" y="-23827"/>
                  <a:pt x="2720589" y="28148"/>
                  <a:pt x="2931566" y="0"/>
                </a:cubicBezTo>
                <a:cubicBezTo>
                  <a:pt x="3142543" y="-28148"/>
                  <a:pt x="3323630" y="27022"/>
                  <a:pt x="3482035" y="0"/>
                </a:cubicBezTo>
                <a:cubicBezTo>
                  <a:pt x="3640440" y="-27022"/>
                  <a:pt x="4012110" y="-20118"/>
                  <a:pt x="4480560" y="0"/>
                </a:cubicBezTo>
                <a:cubicBezTo>
                  <a:pt x="4479587" y="8304"/>
                  <a:pt x="4480082" y="21512"/>
                  <a:pt x="4480560" y="27432"/>
                </a:cubicBezTo>
                <a:cubicBezTo>
                  <a:pt x="4314132" y="24068"/>
                  <a:pt x="4028383" y="45776"/>
                  <a:pt x="3840480" y="27432"/>
                </a:cubicBezTo>
                <a:cubicBezTo>
                  <a:pt x="3652577" y="9088"/>
                  <a:pt x="3547615" y="11992"/>
                  <a:pt x="3290011" y="27432"/>
                </a:cubicBezTo>
                <a:cubicBezTo>
                  <a:pt x="3032407" y="42872"/>
                  <a:pt x="2830268" y="17863"/>
                  <a:pt x="2560320" y="27432"/>
                </a:cubicBezTo>
                <a:cubicBezTo>
                  <a:pt x="2290372" y="37001"/>
                  <a:pt x="2147422" y="15872"/>
                  <a:pt x="1965046" y="27432"/>
                </a:cubicBezTo>
                <a:cubicBezTo>
                  <a:pt x="1782670" y="38992"/>
                  <a:pt x="1689791" y="49824"/>
                  <a:pt x="1459382" y="27432"/>
                </a:cubicBezTo>
                <a:cubicBezTo>
                  <a:pt x="1228973" y="5040"/>
                  <a:pt x="915486" y="45645"/>
                  <a:pt x="774497" y="27432"/>
                </a:cubicBezTo>
                <a:cubicBezTo>
                  <a:pt x="633508" y="9219"/>
                  <a:pt x="361442" y="-1963"/>
                  <a:pt x="0" y="27432"/>
                </a:cubicBezTo>
                <a:cubicBezTo>
                  <a:pt x="-1048" y="14992"/>
                  <a:pt x="-1120" y="7447"/>
                  <a:pt x="0" y="0"/>
                </a:cubicBezTo>
                <a:close/>
              </a:path>
              <a:path w="4480560" h="27432" stroke="0" extrusionOk="0">
                <a:moveTo>
                  <a:pt x="0" y="0"/>
                </a:moveTo>
                <a:cubicBezTo>
                  <a:pt x="285465" y="225"/>
                  <a:pt x="322691" y="16223"/>
                  <a:pt x="595274" y="0"/>
                </a:cubicBezTo>
                <a:cubicBezTo>
                  <a:pt x="867857" y="-16223"/>
                  <a:pt x="989129" y="-11242"/>
                  <a:pt x="1100938" y="0"/>
                </a:cubicBezTo>
                <a:cubicBezTo>
                  <a:pt x="1212747" y="11242"/>
                  <a:pt x="1574350" y="-36410"/>
                  <a:pt x="1830629" y="0"/>
                </a:cubicBezTo>
                <a:cubicBezTo>
                  <a:pt x="2086908" y="36410"/>
                  <a:pt x="2180922" y="4645"/>
                  <a:pt x="2425903" y="0"/>
                </a:cubicBezTo>
                <a:cubicBezTo>
                  <a:pt x="2670884" y="-4645"/>
                  <a:pt x="2782024" y="22929"/>
                  <a:pt x="3021178" y="0"/>
                </a:cubicBezTo>
                <a:cubicBezTo>
                  <a:pt x="3260332" y="-22929"/>
                  <a:pt x="3456982" y="-1586"/>
                  <a:pt x="3750869" y="0"/>
                </a:cubicBezTo>
                <a:cubicBezTo>
                  <a:pt x="4044756" y="1586"/>
                  <a:pt x="4302726" y="17043"/>
                  <a:pt x="4480560" y="0"/>
                </a:cubicBezTo>
                <a:cubicBezTo>
                  <a:pt x="4481045" y="9333"/>
                  <a:pt x="4481838" y="19699"/>
                  <a:pt x="4480560" y="27432"/>
                </a:cubicBezTo>
                <a:cubicBezTo>
                  <a:pt x="4279652" y="2294"/>
                  <a:pt x="4200762" y="50710"/>
                  <a:pt x="3930091" y="27432"/>
                </a:cubicBezTo>
                <a:cubicBezTo>
                  <a:pt x="3659420" y="4154"/>
                  <a:pt x="3456052" y="31438"/>
                  <a:pt x="3290011" y="27432"/>
                </a:cubicBezTo>
                <a:cubicBezTo>
                  <a:pt x="3123970" y="23426"/>
                  <a:pt x="2882392" y="41962"/>
                  <a:pt x="2649931" y="27432"/>
                </a:cubicBezTo>
                <a:cubicBezTo>
                  <a:pt x="2417470" y="12902"/>
                  <a:pt x="2238426" y="16481"/>
                  <a:pt x="2054657" y="27432"/>
                </a:cubicBezTo>
                <a:cubicBezTo>
                  <a:pt x="1870888" y="38383"/>
                  <a:pt x="1566368" y="54184"/>
                  <a:pt x="1324966" y="27432"/>
                </a:cubicBezTo>
                <a:cubicBezTo>
                  <a:pt x="1083564" y="680"/>
                  <a:pt x="787410" y="20090"/>
                  <a:pt x="595274" y="27432"/>
                </a:cubicBezTo>
                <a:cubicBezTo>
                  <a:pt x="403138" y="34774"/>
                  <a:pt x="169622" y="19643"/>
                  <a:pt x="0" y="27432"/>
                </a:cubicBezTo>
                <a:cubicBezTo>
                  <a:pt x="211" y="18145"/>
                  <a:pt x="120" y="6480"/>
                  <a:pt x="0" y="0"/>
                </a:cubicBezTo>
                <a:close/>
              </a:path>
            </a:pathLst>
          </a:custGeom>
          <a:solidFill>
            <a:schemeClr val="tx1"/>
          </a:solidFill>
          <a:ln w="44450" cap="rnd">
            <a:solidFill>
              <a:schemeClr val="tx1"/>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7082226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F72D13B-FFCB-4650-AD3C-CB503735257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D0CA9470-DF15-46A1-BF0E-8A5367A4B0F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263047CB-E94D-482F-BACA-681E96C0EC2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600">
                <a:solidFill>
                  <a:schemeClr val="tx1">
                    <a:tint val="75000"/>
                  </a:schemeClr>
                </a:solidFill>
              </a:defRPr>
            </a:lvl1pPr>
          </a:lstStyle>
          <a:p>
            <a:fld id="{72345051-2045-45DA-935E-2E3CA1A69ADC}" type="datetimeFigureOut">
              <a:rPr lang="en-US" smtClean="0"/>
              <a:t>6/23/2020</a:t>
            </a:fld>
            <a:endParaRPr lang="en-US"/>
          </a:p>
        </p:txBody>
      </p:sp>
      <p:sp>
        <p:nvSpPr>
          <p:cNvPr id="5" name="Footer Placeholder 4">
            <a:extLst>
              <a:ext uri="{FF2B5EF4-FFF2-40B4-BE49-F238E27FC236}">
                <a16:creationId xmlns:a16="http://schemas.microsoft.com/office/drawing/2014/main" id="{2CFDA4B5-E797-42FC-8B7A-2294DF24A3D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6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678ED201-6D0E-422C-B4EC-566A3DC2980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600">
                <a:solidFill>
                  <a:schemeClr val="tx1">
                    <a:tint val="75000"/>
                  </a:schemeClr>
                </a:solidFill>
              </a:defRPr>
            </a:lvl1pPr>
          </a:lstStyle>
          <a:p>
            <a:fld id="{A7CD31F4-64FA-4BA0-9498-67783267A8C8}" type="slidenum">
              <a:rPr lang="en-US" smtClean="0"/>
              <a:t>‹#›</a:t>
            </a:fld>
            <a:endParaRPr lang="en-US"/>
          </a:p>
        </p:txBody>
      </p:sp>
    </p:spTree>
    <p:extLst>
      <p:ext uri="{BB962C8B-B14F-4D97-AF65-F5344CB8AC3E}">
        <p14:creationId xmlns:p14="http://schemas.microsoft.com/office/powerpoint/2010/main" val="2214445025"/>
      </p:ext>
    </p:extLst>
  </p:cSld>
  <p:clrMap bg1="lt1" tx1="dk1" bg2="lt2" tx2="dk2" accent1="accent1" accent2="accent2" accent3="accent3" accent4="accent4" accent5="accent5" accent6="accent6" hlink="hlink" folHlink="folHlink"/>
  <p:sldLayoutIdLst>
    <p:sldLayoutId id="2147483694" r:id="rId1"/>
    <p:sldLayoutId id="2147483695" r:id="rId2"/>
    <p:sldLayoutId id="2147483696" r:id="rId3"/>
    <p:sldLayoutId id="2147483697" r:id="rId4"/>
    <p:sldLayoutId id="2147483698" r:id="rId5"/>
    <p:sldLayoutId id="2147483692" r:id="rId6"/>
    <p:sldLayoutId id="2147483688" r:id="rId7"/>
    <p:sldLayoutId id="2147483689" r:id="rId8"/>
    <p:sldLayoutId id="2147483690" r:id="rId9"/>
    <p:sldLayoutId id="2147483691" r:id="rId10"/>
    <p:sldLayoutId id="2147483693" r:id="rId11"/>
  </p:sldLayoutIdLst>
  <p:txStyles>
    <p:titleStyle>
      <a:lvl1pPr algn="l" defTabSz="914400" rtl="0" eaLnBrk="1" latinLnBrk="0" hangingPunct="1">
        <a:lnSpc>
          <a:spcPct val="100000"/>
        </a:lnSpc>
        <a:spcBef>
          <a:spcPct val="0"/>
        </a:spcBef>
        <a:buNone/>
        <a:defRPr sz="5400" kern="1200">
          <a:solidFill>
            <a:schemeClr val="tx1"/>
          </a:solidFill>
          <a:latin typeface="+mj-lt"/>
          <a:ea typeface="+mj-ea"/>
          <a:cs typeface="+mj-cs"/>
        </a:defRPr>
      </a:lvl1pPr>
    </p:titleStyle>
    <p:bodyStyle>
      <a:lvl1pPr marL="228600" indent="-228600" algn="l" defTabSz="914400" rtl="0" eaLnBrk="1" latinLnBrk="0" hangingPunct="1">
        <a:lnSpc>
          <a:spcPct val="110000"/>
        </a:lnSpc>
        <a:spcBef>
          <a:spcPts val="1000"/>
        </a:spcBef>
        <a:buFont typeface="Arial" panose="020B0604020202020204" pitchFamily="34" charset="0"/>
        <a:buChar char="•"/>
        <a:defRPr sz="3200" kern="1200">
          <a:solidFill>
            <a:schemeClr val="tx1"/>
          </a:solidFill>
          <a:latin typeface="+mn-lt"/>
          <a:ea typeface="+mn-ea"/>
          <a:cs typeface="+mn-cs"/>
        </a:defRPr>
      </a:lvl1pPr>
      <a:lvl2pPr marL="685800" indent="-228600" algn="l" defTabSz="914400" rtl="0" eaLnBrk="1" latinLnBrk="0" hangingPunct="1">
        <a:lnSpc>
          <a:spcPct val="110000"/>
        </a:lnSpc>
        <a:spcBef>
          <a:spcPts val="5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lnSpc>
          <a:spcPct val="110000"/>
        </a:lnSpc>
        <a:spcBef>
          <a:spcPts val="5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lnSpc>
          <a:spcPct val="110000"/>
        </a:lnSpc>
        <a:spcBef>
          <a:spcPts val="5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lnSpc>
          <a:spcPct val="110000"/>
        </a:lnSpc>
        <a:spcBef>
          <a:spcPts val="5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hyperlink" Target="https://www.youtube.com/watch?v=CFXqyl4C1J4"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8" name="Rectangle 22">
            <a:extLst>
              <a:ext uri="{FF2B5EF4-FFF2-40B4-BE49-F238E27FC236}">
                <a16:creationId xmlns:a16="http://schemas.microsoft.com/office/drawing/2014/main" id="{AD35AE2F-5E3A-49D9-8DE1-8A333BA4088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a:extLst>
              <a:ext uri="{FF2B5EF4-FFF2-40B4-BE49-F238E27FC236}">
                <a16:creationId xmlns:a16="http://schemas.microsoft.com/office/drawing/2014/main" id="{94F17166-4366-4966-A55C-9F4DD9903677}"/>
              </a:ext>
            </a:extLst>
          </p:cNvPr>
          <p:cNvPicPr>
            <a:picLocks noChangeAspect="1"/>
          </p:cNvPicPr>
          <p:nvPr/>
        </p:nvPicPr>
        <p:blipFill rotWithShape="1">
          <a:blip r:embed="rId2">
            <a:alphaModFix amt="50000"/>
          </a:blip>
          <a:srcRect t="6908" r="-1" b="8800"/>
          <a:stretch/>
        </p:blipFill>
        <p:spPr>
          <a:xfrm>
            <a:off x="20" y="10"/>
            <a:ext cx="12188930" cy="6857990"/>
          </a:xfrm>
          <a:prstGeom prst="rect">
            <a:avLst/>
          </a:prstGeom>
        </p:spPr>
      </p:pic>
      <p:sp>
        <p:nvSpPr>
          <p:cNvPr id="2" name="Title 1">
            <a:extLst>
              <a:ext uri="{FF2B5EF4-FFF2-40B4-BE49-F238E27FC236}">
                <a16:creationId xmlns:a16="http://schemas.microsoft.com/office/drawing/2014/main" id="{ED0DA9A4-E698-42CF-BA00-F480083B033B}"/>
              </a:ext>
            </a:extLst>
          </p:cNvPr>
          <p:cNvSpPr>
            <a:spLocks noGrp="1"/>
          </p:cNvSpPr>
          <p:nvPr>
            <p:ph type="ctrTitle"/>
          </p:nvPr>
        </p:nvSpPr>
        <p:spPr>
          <a:xfrm>
            <a:off x="1524000" y="1122363"/>
            <a:ext cx="9144000" cy="3063240"/>
          </a:xfrm>
        </p:spPr>
        <p:txBody>
          <a:bodyPr>
            <a:normAutofit/>
          </a:bodyPr>
          <a:lstStyle/>
          <a:p>
            <a:pPr algn="ctr"/>
            <a:r>
              <a:rPr lang="en-GB"/>
              <a:t>KS3 DRAMA SKILLS TASKS</a:t>
            </a:r>
          </a:p>
        </p:txBody>
      </p:sp>
      <p:sp>
        <p:nvSpPr>
          <p:cNvPr id="3" name="Subtitle 2">
            <a:extLst>
              <a:ext uri="{FF2B5EF4-FFF2-40B4-BE49-F238E27FC236}">
                <a16:creationId xmlns:a16="http://schemas.microsoft.com/office/drawing/2014/main" id="{328D3B49-9A4F-4BAD-99F9-C2DCCD11BB89}"/>
              </a:ext>
            </a:extLst>
          </p:cNvPr>
          <p:cNvSpPr>
            <a:spLocks noGrp="1"/>
          </p:cNvSpPr>
          <p:nvPr>
            <p:ph type="subTitle" idx="1"/>
          </p:nvPr>
        </p:nvSpPr>
        <p:spPr>
          <a:xfrm>
            <a:off x="1524000" y="4599432"/>
            <a:ext cx="9144000" cy="1225296"/>
          </a:xfrm>
        </p:spPr>
        <p:txBody>
          <a:bodyPr>
            <a:normAutofit/>
          </a:bodyPr>
          <a:lstStyle/>
          <a:p>
            <a:pPr algn="ctr"/>
            <a:r>
              <a:rPr lang="en-GB" sz="5400" b="1" dirty="0"/>
              <a:t>#5</a:t>
            </a:r>
          </a:p>
        </p:txBody>
      </p:sp>
      <p:sp>
        <p:nvSpPr>
          <p:cNvPr id="29" name="Rectangle 6">
            <a:extLst>
              <a:ext uri="{FF2B5EF4-FFF2-40B4-BE49-F238E27FC236}">
                <a16:creationId xmlns:a16="http://schemas.microsoft.com/office/drawing/2014/main" id="{04D8AD8F-EF7F-481F-B99A-B8513897050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974206" y="4419423"/>
            <a:ext cx="4243589" cy="27432"/>
          </a:xfrm>
          <a:custGeom>
            <a:avLst/>
            <a:gdLst>
              <a:gd name="connsiteX0" fmla="*/ 0 w 4243589"/>
              <a:gd name="connsiteY0" fmla="*/ 0 h 27432"/>
              <a:gd name="connsiteX1" fmla="*/ 563791 w 4243589"/>
              <a:gd name="connsiteY1" fmla="*/ 0 h 27432"/>
              <a:gd name="connsiteX2" fmla="*/ 1042710 w 4243589"/>
              <a:gd name="connsiteY2" fmla="*/ 0 h 27432"/>
              <a:gd name="connsiteX3" fmla="*/ 1564066 w 4243589"/>
              <a:gd name="connsiteY3" fmla="*/ 0 h 27432"/>
              <a:gd name="connsiteX4" fmla="*/ 2212729 w 4243589"/>
              <a:gd name="connsiteY4" fmla="*/ 0 h 27432"/>
              <a:gd name="connsiteX5" fmla="*/ 2776520 w 4243589"/>
              <a:gd name="connsiteY5" fmla="*/ 0 h 27432"/>
              <a:gd name="connsiteX6" fmla="*/ 3297875 w 4243589"/>
              <a:gd name="connsiteY6" fmla="*/ 0 h 27432"/>
              <a:gd name="connsiteX7" fmla="*/ 4243589 w 4243589"/>
              <a:gd name="connsiteY7" fmla="*/ 0 h 27432"/>
              <a:gd name="connsiteX8" fmla="*/ 4243589 w 4243589"/>
              <a:gd name="connsiteY8" fmla="*/ 27432 h 27432"/>
              <a:gd name="connsiteX9" fmla="*/ 3637362 w 4243589"/>
              <a:gd name="connsiteY9" fmla="*/ 27432 h 27432"/>
              <a:gd name="connsiteX10" fmla="*/ 3116007 w 4243589"/>
              <a:gd name="connsiteY10" fmla="*/ 27432 h 27432"/>
              <a:gd name="connsiteX11" fmla="*/ 2424908 w 4243589"/>
              <a:gd name="connsiteY11" fmla="*/ 27432 h 27432"/>
              <a:gd name="connsiteX12" fmla="*/ 1861117 w 4243589"/>
              <a:gd name="connsiteY12" fmla="*/ 27432 h 27432"/>
              <a:gd name="connsiteX13" fmla="*/ 1382198 w 4243589"/>
              <a:gd name="connsiteY13" fmla="*/ 27432 h 27432"/>
              <a:gd name="connsiteX14" fmla="*/ 733535 w 4243589"/>
              <a:gd name="connsiteY14" fmla="*/ 27432 h 27432"/>
              <a:gd name="connsiteX15" fmla="*/ 0 w 4243589"/>
              <a:gd name="connsiteY15" fmla="*/ 27432 h 27432"/>
              <a:gd name="connsiteX16" fmla="*/ 0 w 4243589"/>
              <a:gd name="connsiteY16" fmla="*/ 0 h 274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4243589" h="27432" fill="none" extrusionOk="0">
                <a:moveTo>
                  <a:pt x="0" y="0"/>
                </a:moveTo>
                <a:cubicBezTo>
                  <a:pt x="157351" y="-15653"/>
                  <a:pt x="378877" y="-5828"/>
                  <a:pt x="563791" y="0"/>
                </a:cubicBezTo>
                <a:cubicBezTo>
                  <a:pt x="748705" y="5828"/>
                  <a:pt x="905659" y="-5525"/>
                  <a:pt x="1042710" y="0"/>
                </a:cubicBezTo>
                <a:cubicBezTo>
                  <a:pt x="1179761" y="5525"/>
                  <a:pt x="1356845" y="-21288"/>
                  <a:pt x="1564066" y="0"/>
                </a:cubicBezTo>
                <a:cubicBezTo>
                  <a:pt x="1771287" y="21288"/>
                  <a:pt x="1912099" y="25135"/>
                  <a:pt x="2212729" y="0"/>
                </a:cubicBezTo>
                <a:cubicBezTo>
                  <a:pt x="2513359" y="-25135"/>
                  <a:pt x="2514918" y="-27119"/>
                  <a:pt x="2776520" y="0"/>
                </a:cubicBezTo>
                <a:cubicBezTo>
                  <a:pt x="3038122" y="27119"/>
                  <a:pt x="3178771" y="18116"/>
                  <a:pt x="3297875" y="0"/>
                </a:cubicBezTo>
                <a:cubicBezTo>
                  <a:pt x="3416980" y="-18116"/>
                  <a:pt x="4012240" y="-40869"/>
                  <a:pt x="4243589" y="0"/>
                </a:cubicBezTo>
                <a:cubicBezTo>
                  <a:pt x="4242616" y="8304"/>
                  <a:pt x="4243111" y="21512"/>
                  <a:pt x="4243589" y="27432"/>
                </a:cubicBezTo>
                <a:cubicBezTo>
                  <a:pt x="4112949" y="6289"/>
                  <a:pt x="3928037" y="10975"/>
                  <a:pt x="3637362" y="27432"/>
                </a:cubicBezTo>
                <a:cubicBezTo>
                  <a:pt x="3346687" y="43889"/>
                  <a:pt x="3254446" y="35813"/>
                  <a:pt x="3116007" y="27432"/>
                </a:cubicBezTo>
                <a:cubicBezTo>
                  <a:pt x="2977569" y="19051"/>
                  <a:pt x="2620228" y="38017"/>
                  <a:pt x="2424908" y="27432"/>
                </a:cubicBezTo>
                <a:cubicBezTo>
                  <a:pt x="2229588" y="16847"/>
                  <a:pt x="2088287" y="5290"/>
                  <a:pt x="1861117" y="27432"/>
                </a:cubicBezTo>
                <a:cubicBezTo>
                  <a:pt x="1633947" y="49574"/>
                  <a:pt x="1502447" y="8273"/>
                  <a:pt x="1382198" y="27432"/>
                </a:cubicBezTo>
                <a:cubicBezTo>
                  <a:pt x="1261949" y="46591"/>
                  <a:pt x="1045440" y="37497"/>
                  <a:pt x="733535" y="27432"/>
                </a:cubicBezTo>
                <a:cubicBezTo>
                  <a:pt x="421630" y="17367"/>
                  <a:pt x="341257" y="-9215"/>
                  <a:pt x="0" y="27432"/>
                </a:cubicBezTo>
                <a:cubicBezTo>
                  <a:pt x="-1048" y="14992"/>
                  <a:pt x="-1120" y="7447"/>
                  <a:pt x="0" y="0"/>
                </a:cubicBezTo>
                <a:close/>
              </a:path>
              <a:path w="4243589" h="27432" stroke="0" extrusionOk="0">
                <a:moveTo>
                  <a:pt x="0" y="0"/>
                </a:moveTo>
                <a:cubicBezTo>
                  <a:pt x="128164" y="17204"/>
                  <a:pt x="312653" y="1129"/>
                  <a:pt x="563791" y="0"/>
                </a:cubicBezTo>
                <a:cubicBezTo>
                  <a:pt x="814929" y="-1129"/>
                  <a:pt x="837271" y="8503"/>
                  <a:pt x="1042710" y="0"/>
                </a:cubicBezTo>
                <a:cubicBezTo>
                  <a:pt x="1248149" y="-8503"/>
                  <a:pt x="1588432" y="-28862"/>
                  <a:pt x="1733809" y="0"/>
                </a:cubicBezTo>
                <a:cubicBezTo>
                  <a:pt x="1879186" y="28862"/>
                  <a:pt x="2052815" y="5974"/>
                  <a:pt x="2297600" y="0"/>
                </a:cubicBezTo>
                <a:cubicBezTo>
                  <a:pt x="2542385" y="-5974"/>
                  <a:pt x="2699960" y="-23550"/>
                  <a:pt x="2861391" y="0"/>
                </a:cubicBezTo>
                <a:cubicBezTo>
                  <a:pt x="3022822" y="23550"/>
                  <a:pt x="3390411" y="25272"/>
                  <a:pt x="3552490" y="0"/>
                </a:cubicBezTo>
                <a:cubicBezTo>
                  <a:pt x="3714569" y="-25272"/>
                  <a:pt x="3950585" y="-31327"/>
                  <a:pt x="4243589" y="0"/>
                </a:cubicBezTo>
                <a:cubicBezTo>
                  <a:pt x="4244074" y="9333"/>
                  <a:pt x="4244867" y="19699"/>
                  <a:pt x="4243589" y="27432"/>
                </a:cubicBezTo>
                <a:cubicBezTo>
                  <a:pt x="4130424" y="7904"/>
                  <a:pt x="3932803" y="51393"/>
                  <a:pt x="3722234" y="27432"/>
                </a:cubicBezTo>
                <a:cubicBezTo>
                  <a:pt x="3511665" y="3471"/>
                  <a:pt x="3269903" y="55138"/>
                  <a:pt x="3116007" y="27432"/>
                </a:cubicBezTo>
                <a:cubicBezTo>
                  <a:pt x="2962111" y="-274"/>
                  <a:pt x="2744280" y="32368"/>
                  <a:pt x="2509780" y="27432"/>
                </a:cubicBezTo>
                <a:cubicBezTo>
                  <a:pt x="2275280" y="22496"/>
                  <a:pt x="2066059" y="52808"/>
                  <a:pt x="1945989" y="27432"/>
                </a:cubicBezTo>
                <a:cubicBezTo>
                  <a:pt x="1825919" y="2056"/>
                  <a:pt x="1407329" y="21760"/>
                  <a:pt x="1254890" y="27432"/>
                </a:cubicBezTo>
                <a:cubicBezTo>
                  <a:pt x="1102451" y="33104"/>
                  <a:pt x="837950" y="40817"/>
                  <a:pt x="563791" y="27432"/>
                </a:cubicBezTo>
                <a:cubicBezTo>
                  <a:pt x="289632" y="14047"/>
                  <a:pt x="132768" y="16249"/>
                  <a:pt x="0" y="27432"/>
                </a:cubicBezTo>
                <a:cubicBezTo>
                  <a:pt x="211" y="18145"/>
                  <a:pt x="120" y="6480"/>
                  <a:pt x="0" y="0"/>
                </a:cubicBezTo>
                <a:close/>
              </a:path>
            </a:pathLst>
          </a:custGeom>
          <a:solidFill>
            <a:schemeClr val="tx1"/>
          </a:solidFill>
          <a:ln w="38100" cap="rnd">
            <a:solidFill>
              <a:schemeClr val="tx1"/>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Rectangle 6">
            <a:extLst>
              <a:ext uri="{FF2B5EF4-FFF2-40B4-BE49-F238E27FC236}">
                <a16:creationId xmlns:a16="http://schemas.microsoft.com/office/drawing/2014/main" id="{79EB4626-023C-436D-9F57-9EB46080909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838200" y="720953"/>
            <a:ext cx="10515600" cy="5416094"/>
          </a:xfrm>
          <a:custGeom>
            <a:avLst/>
            <a:gdLst>
              <a:gd name="connsiteX0" fmla="*/ 0 w 10515600"/>
              <a:gd name="connsiteY0" fmla="*/ 902700 h 5416094"/>
              <a:gd name="connsiteX1" fmla="*/ 902700 w 10515600"/>
              <a:gd name="connsiteY1" fmla="*/ 0 h 5416094"/>
              <a:gd name="connsiteX2" fmla="*/ 1746919 w 10515600"/>
              <a:gd name="connsiteY2" fmla="*/ 0 h 5416094"/>
              <a:gd name="connsiteX3" fmla="*/ 2329833 w 10515600"/>
              <a:gd name="connsiteY3" fmla="*/ 0 h 5416094"/>
              <a:gd name="connsiteX4" fmla="*/ 2825644 w 10515600"/>
              <a:gd name="connsiteY4" fmla="*/ 0 h 5416094"/>
              <a:gd name="connsiteX5" fmla="*/ 3582762 w 10515600"/>
              <a:gd name="connsiteY5" fmla="*/ 0 h 5416094"/>
              <a:gd name="connsiteX6" fmla="*/ 4165675 w 10515600"/>
              <a:gd name="connsiteY6" fmla="*/ 0 h 5416094"/>
              <a:gd name="connsiteX7" fmla="*/ 5009894 w 10515600"/>
              <a:gd name="connsiteY7" fmla="*/ 0 h 5416094"/>
              <a:gd name="connsiteX8" fmla="*/ 5505706 w 10515600"/>
              <a:gd name="connsiteY8" fmla="*/ 0 h 5416094"/>
              <a:gd name="connsiteX9" fmla="*/ 6349925 w 10515600"/>
              <a:gd name="connsiteY9" fmla="*/ 0 h 5416094"/>
              <a:gd name="connsiteX10" fmla="*/ 6758634 w 10515600"/>
              <a:gd name="connsiteY10" fmla="*/ 0 h 5416094"/>
              <a:gd name="connsiteX11" fmla="*/ 7428650 w 10515600"/>
              <a:gd name="connsiteY11" fmla="*/ 0 h 5416094"/>
              <a:gd name="connsiteX12" fmla="*/ 8098665 w 10515600"/>
              <a:gd name="connsiteY12" fmla="*/ 0 h 5416094"/>
              <a:gd name="connsiteX13" fmla="*/ 8681579 w 10515600"/>
              <a:gd name="connsiteY13" fmla="*/ 0 h 5416094"/>
              <a:gd name="connsiteX14" fmla="*/ 9612900 w 10515600"/>
              <a:gd name="connsiteY14" fmla="*/ 0 h 5416094"/>
              <a:gd name="connsiteX15" fmla="*/ 10515600 w 10515600"/>
              <a:gd name="connsiteY15" fmla="*/ 902700 h 5416094"/>
              <a:gd name="connsiteX16" fmla="*/ 10515600 w 10515600"/>
              <a:gd name="connsiteY16" fmla="*/ 1504482 h 5416094"/>
              <a:gd name="connsiteX17" fmla="*/ 10515600 w 10515600"/>
              <a:gd name="connsiteY17" fmla="*/ 2178479 h 5416094"/>
              <a:gd name="connsiteX18" fmla="*/ 10515600 w 10515600"/>
              <a:gd name="connsiteY18" fmla="*/ 2780261 h 5416094"/>
              <a:gd name="connsiteX19" fmla="*/ 10515600 w 10515600"/>
              <a:gd name="connsiteY19" fmla="*/ 3273722 h 5416094"/>
              <a:gd name="connsiteX20" fmla="*/ 10515600 w 10515600"/>
              <a:gd name="connsiteY20" fmla="*/ 3803291 h 5416094"/>
              <a:gd name="connsiteX21" fmla="*/ 10515600 w 10515600"/>
              <a:gd name="connsiteY21" fmla="*/ 4513394 h 5416094"/>
              <a:gd name="connsiteX22" fmla="*/ 9612900 w 10515600"/>
              <a:gd name="connsiteY22" fmla="*/ 5416094 h 5416094"/>
              <a:gd name="connsiteX23" fmla="*/ 9117089 w 10515600"/>
              <a:gd name="connsiteY23" fmla="*/ 5416094 h 5416094"/>
              <a:gd name="connsiteX24" fmla="*/ 8708379 w 10515600"/>
              <a:gd name="connsiteY24" fmla="*/ 5416094 h 5416094"/>
              <a:gd name="connsiteX25" fmla="*/ 8299670 w 10515600"/>
              <a:gd name="connsiteY25" fmla="*/ 5416094 h 5416094"/>
              <a:gd name="connsiteX26" fmla="*/ 7629654 w 10515600"/>
              <a:gd name="connsiteY26" fmla="*/ 5416094 h 5416094"/>
              <a:gd name="connsiteX27" fmla="*/ 7133843 w 10515600"/>
              <a:gd name="connsiteY27" fmla="*/ 5416094 h 5416094"/>
              <a:gd name="connsiteX28" fmla="*/ 6376726 w 10515600"/>
              <a:gd name="connsiteY28" fmla="*/ 5416094 h 5416094"/>
              <a:gd name="connsiteX29" fmla="*/ 5880914 w 10515600"/>
              <a:gd name="connsiteY29" fmla="*/ 5416094 h 5416094"/>
              <a:gd name="connsiteX30" fmla="*/ 5123797 w 10515600"/>
              <a:gd name="connsiteY30" fmla="*/ 5416094 h 5416094"/>
              <a:gd name="connsiteX31" fmla="*/ 4715088 w 10515600"/>
              <a:gd name="connsiteY31" fmla="*/ 5416094 h 5416094"/>
              <a:gd name="connsiteX32" fmla="*/ 3957970 w 10515600"/>
              <a:gd name="connsiteY32" fmla="*/ 5416094 h 5416094"/>
              <a:gd name="connsiteX33" fmla="*/ 3462159 w 10515600"/>
              <a:gd name="connsiteY33" fmla="*/ 5416094 h 5416094"/>
              <a:gd name="connsiteX34" fmla="*/ 3053449 w 10515600"/>
              <a:gd name="connsiteY34" fmla="*/ 5416094 h 5416094"/>
              <a:gd name="connsiteX35" fmla="*/ 2557638 w 10515600"/>
              <a:gd name="connsiteY35" fmla="*/ 5416094 h 5416094"/>
              <a:gd name="connsiteX36" fmla="*/ 1800521 w 10515600"/>
              <a:gd name="connsiteY36" fmla="*/ 5416094 h 5416094"/>
              <a:gd name="connsiteX37" fmla="*/ 902700 w 10515600"/>
              <a:gd name="connsiteY37" fmla="*/ 5416094 h 5416094"/>
              <a:gd name="connsiteX38" fmla="*/ 0 w 10515600"/>
              <a:gd name="connsiteY38" fmla="*/ 4513394 h 5416094"/>
              <a:gd name="connsiteX39" fmla="*/ 0 w 10515600"/>
              <a:gd name="connsiteY39" fmla="*/ 3911612 h 5416094"/>
              <a:gd name="connsiteX40" fmla="*/ 0 w 10515600"/>
              <a:gd name="connsiteY40" fmla="*/ 3309829 h 5416094"/>
              <a:gd name="connsiteX41" fmla="*/ 0 w 10515600"/>
              <a:gd name="connsiteY41" fmla="*/ 2780261 h 5416094"/>
              <a:gd name="connsiteX42" fmla="*/ 0 w 10515600"/>
              <a:gd name="connsiteY42" fmla="*/ 2106265 h 5416094"/>
              <a:gd name="connsiteX43" fmla="*/ 0 w 10515600"/>
              <a:gd name="connsiteY43" fmla="*/ 1504482 h 5416094"/>
              <a:gd name="connsiteX44" fmla="*/ 0 w 10515600"/>
              <a:gd name="connsiteY44" fmla="*/ 902700 h 54160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Lst>
            <a:rect l="l" t="t" r="r" b="b"/>
            <a:pathLst>
              <a:path w="10515600" h="5416094" extrusionOk="0">
                <a:moveTo>
                  <a:pt x="0" y="902700"/>
                </a:moveTo>
                <a:cubicBezTo>
                  <a:pt x="-57306" y="368805"/>
                  <a:pt x="305054" y="37193"/>
                  <a:pt x="902700" y="0"/>
                </a:cubicBezTo>
                <a:cubicBezTo>
                  <a:pt x="1280419" y="-35006"/>
                  <a:pt x="1407743" y="-35339"/>
                  <a:pt x="1746919" y="0"/>
                </a:cubicBezTo>
                <a:cubicBezTo>
                  <a:pt x="2086095" y="35339"/>
                  <a:pt x="2146539" y="-12333"/>
                  <a:pt x="2329833" y="0"/>
                </a:cubicBezTo>
                <a:cubicBezTo>
                  <a:pt x="2513127" y="12333"/>
                  <a:pt x="2706706" y="12952"/>
                  <a:pt x="2825644" y="0"/>
                </a:cubicBezTo>
                <a:cubicBezTo>
                  <a:pt x="2944582" y="-12952"/>
                  <a:pt x="3420817" y="-27100"/>
                  <a:pt x="3582762" y="0"/>
                </a:cubicBezTo>
                <a:cubicBezTo>
                  <a:pt x="3744707" y="27100"/>
                  <a:pt x="4023584" y="-9167"/>
                  <a:pt x="4165675" y="0"/>
                </a:cubicBezTo>
                <a:cubicBezTo>
                  <a:pt x="4307766" y="9167"/>
                  <a:pt x="4770188" y="27031"/>
                  <a:pt x="5009894" y="0"/>
                </a:cubicBezTo>
                <a:cubicBezTo>
                  <a:pt x="5249600" y="-27031"/>
                  <a:pt x="5349881" y="-194"/>
                  <a:pt x="5505706" y="0"/>
                </a:cubicBezTo>
                <a:cubicBezTo>
                  <a:pt x="5661531" y="194"/>
                  <a:pt x="6129254" y="-29363"/>
                  <a:pt x="6349925" y="0"/>
                </a:cubicBezTo>
                <a:cubicBezTo>
                  <a:pt x="6570596" y="29363"/>
                  <a:pt x="6581199" y="-14617"/>
                  <a:pt x="6758634" y="0"/>
                </a:cubicBezTo>
                <a:cubicBezTo>
                  <a:pt x="6936069" y="14617"/>
                  <a:pt x="7246491" y="25675"/>
                  <a:pt x="7428650" y="0"/>
                </a:cubicBezTo>
                <a:cubicBezTo>
                  <a:pt x="7610809" y="-25675"/>
                  <a:pt x="7825190" y="-17078"/>
                  <a:pt x="8098665" y="0"/>
                </a:cubicBezTo>
                <a:cubicBezTo>
                  <a:pt x="8372141" y="17078"/>
                  <a:pt x="8559625" y="-21568"/>
                  <a:pt x="8681579" y="0"/>
                </a:cubicBezTo>
                <a:cubicBezTo>
                  <a:pt x="8803533" y="21568"/>
                  <a:pt x="9307226" y="-46066"/>
                  <a:pt x="9612900" y="0"/>
                </a:cubicBezTo>
                <a:cubicBezTo>
                  <a:pt x="10119954" y="-10560"/>
                  <a:pt x="10418674" y="366684"/>
                  <a:pt x="10515600" y="902700"/>
                </a:cubicBezTo>
                <a:cubicBezTo>
                  <a:pt x="10494548" y="1140809"/>
                  <a:pt x="10524881" y="1252168"/>
                  <a:pt x="10515600" y="1504482"/>
                </a:cubicBezTo>
                <a:cubicBezTo>
                  <a:pt x="10506319" y="1756796"/>
                  <a:pt x="10494309" y="1995078"/>
                  <a:pt x="10515600" y="2178479"/>
                </a:cubicBezTo>
                <a:cubicBezTo>
                  <a:pt x="10536891" y="2361880"/>
                  <a:pt x="10522845" y="2487483"/>
                  <a:pt x="10515600" y="2780261"/>
                </a:cubicBezTo>
                <a:cubicBezTo>
                  <a:pt x="10508355" y="3073039"/>
                  <a:pt x="10533694" y="3138252"/>
                  <a:pt x="10515600" y="3273722"/>
                </a:cubicBezTo>
                <a:cubicBezTo>
                  <a:pt x="10497506" y="3409192"/>
                  <a:pt x="10514952" y="3569910"/>
                  <a:pt x="10515600" y="3803291"/>
                </a:cubicBezTo>
                <a:cubicBezTo>
                  <a:pt x="10516248" y="4036672"/>
                  <a:pt x="10499126" y="4317688"/>
                  <a:pt x="10515600" y="4513394"/>
                </a:cubicBezTo>
                <a:cubicBezTo>
                  <a:pt x="10585499" y="4997151"/>
                  <a:pt x="10115437" y="5453981"/>
                  <a:pt x="9612900" y="5416094"/>
                </a:cubicBezTo>
                <a:cubicBezTo>
                  <a:pt x="9473271" y="5418358"/>
                  <a:pt x="9316384" y="5423764"/>
                  <a:pt x="9117089" y="5416094"/>
                </a:cubicBezTo>
                <a:cubicBezTo>
                  <a:pt x="8917794" y="5408424"/>
                  <a:pt x="8902141" y="5433256"/>
                  <a:pt x="8708379" y="5416094"/>
                </a:cubicBezTo>
                <a:cubicBezTo>
                  <a:pt x="8514617" y="5398933"/>
                  <a:pt x="8454700" y="5422387"/>
                  <a:pt x="8299670" y="5416094"/>
                </a:cubicBezTo>
                <a:cubicBezTo>
                  <a:pt x="8144640" y="5409801"/>
                  <a:pt x="7907022" y="5398388"/>
                  <a:pt x="7629654" y="5416094"/>
                </a:cubicBezTo>
                <a:cubicBezTo>
                  <a:pt x="7352286" y="5433800"/>
                  <a:pt x="7244777" y="5409877"/>
                  <a:pt x="7133843" y="5416094"/>
                </a:cubicBezTo>
                <a:cubicBezTo>
                  <a:pt x="7022909" y="5422311"/>
                  <a:pt x="6748865" y="5379753"/>
                  <a:pt x="6376726" y="5416094"/>
                </a:cubicBezTo>
                <a:cubicBezTo>
                  <a:pt x="6004587" y="5452435"/>
                  <a:pt x="5991442" y="5438860"/>
                  <a:pt x="5880914" y="5416094"/>
                </a:cubicBezTo>
                <a:cubicBezTo>
                  <a:pt x="5770386" y="5393328"/>
                  <a:pt x="5294303" y="5440618"/>
                  <a:pt x="5123797" y="5416094"/>
                </a:cubicBezTo>
                <a:cubicBezTo>
                  <a:pt x="4953291" y="5391570"/>
                  <a:pt x="4828705" y="5430421"/>
                  <a:pt x="4715088" y="5416094"/>
                </a:cubicBezTo>
                <a:cubicBezTo>
                  <a:pt x="4601471" y="5401767"/>
                  <a:pt x="4227806" y="5381491"/>
                  <a:pt x="3957970" y="5416094"/>
                </a:cubicBezTo>
                <a:cubicBezTo>
                  <a:pt x="3688134" y="5450697"/>
                  <a:pt x="3670638" y="5425309"/>
                  <a:pt x="3462159" y="5416094"/>
                </a:cubicBezTo>
                <a:cubicBezTo>
                  <a:pt x="3253680" y="5406879"/>
                  <a:pt x="3167443" y="5432031"/>
                  <a:pt x="3053449" y="5416094"/>
                </a:cubicBezTo>
                <a:cubicBezTo>
                  <a:pt x="2939455" y="5400158"/>
                  <a:pt x="2701485" y="5433995"/>
                  <a:pt x="2557638" y="5416094"/>
                </a:cubicBezTo>
                <a:cubicBezTo>
                  <a:pt x="2413791" y="5398193"/>
                  <a:pt x="2168647" y="5424510"/>
                  <a:pt x="1800521" y="5416094"/>
                </a:cubicBezTo>
                <a:cubicBezTo>
                  <a:pt x="1432395" y="5407678"/>
                  <a:pt x="1261364" y="5454497"/>
                  <a:pt x="902700" y="5416094"/>
                </a:cubicBezTo>
                <a:cubicBezTo>
                  <a:pt x="519468" y="5419760"/>
                  <a:pt x="63003" y="5077223"/>
                  <a:pt x="0" y="4513394"/>
                </a:cubicBezTo>
                <a:cubicBezTo>
                  <a:pt x="-20265" y="4243495"/>
                  <a:pt x="27650" y="4053844"/>
                  <a:pt x="0" y="3911612"/>
                </a:cubicBezTo>
                <a:cubicBezTo>
                  <a:pt x="-27650" y="3769380"/>
                  <a:pt x="24988" y="3469350"/>
                  <a:pt x="0" y="3309829"/>
                </a:cubicBezTo>
                <a:cubicBezTo>
                  <a:pt x="-24988" y="3150308"/>
                  <a:pt x="-16973" y="2933511"/>
                  <a:pt x="0" y="2780261"/>
                </a:cubicBezTo>
                <a:cubicBezTo>
                  <a:pt x="16973" y="2627011"/>
                  <a:pt x="-11552" y="2315258"/>
                  <a:pt x="0" y="2106265"/>
                </a:cubicBezTo>
                <a:cubicBezTo>
                  <a:pt x="11552" y="1897272"/>
                  <a:pt x="-9167" y="1726905"/>
                  <a:pt x="0" y="1504482"/>
                </a:cubicBezTo>
                <a:cubicBezTo>
                  <a:pt x="9167" y="1282059"/>
                  <a:pt x="10972" y="1160784"/>
                  <a:pt x="0" y="902700"/>
                </a:cubicBezTo>
                <a:close/>
              </a:path>
            </a:pathLst>
          </a:custGeom>
          <a:noFill/>
          <a:ln w="60325" cap="rnd">
            <a:solidFill>
              <a:schemeClr val="tx1"/>
            </a:solidFill>
            <a:round/>
            <a:extLst>
              <a:ext uri="{C807C97D-BFC1-408E-A445-0C87EB9F89A2}">
                <ask:lineSketchStyleProps xmlns:ask="http://schemas.microsoft.com/office/drawing/2018/sketchyshapes" sd="1219033472">
                  <a:prstGeom prst="round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527792830"/>
      </p:ext>
    </p:extLst>
  </p:cSld>
  <p:clrMapOvr>
    <a:overrideClrMapping bg1="dk1" tx1="lt1" bg2="dk2" tx2="lt2" accent1="accent1" accent2="accent2" accent3="accent3" accent4="accent4" accent5="accent5" accent6="accent6" hlink="hlink" folHlink="folHlink"/>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AC17DE74-01C9-4859-B65A-85CF999E858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068C0432-0E90-4CC1-8CD3-D44A90DF07E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2347414"/>
          </a:xfrm>
          <a:custGeom>
            <a:avLst/>
            <a:gdLst>
              <a:gd name="connsiteX0" fmla="*/ 0 w 12192000"/>
              <a:gd name="connsiteY0" fmla="*/ 0 h 2347414"/>
              <a:gd name="connsiteX1" fmla="*/ 12192000 w 12192000"/>
              <a:gd name="connsiteY1" fmla="*/ 0 h 2347414"/>
              <a:gd name="connsiteX2" fmla="*/ 12192000 w 12192000"/>
              <a:gd name="connsiteY2" fmla="*/ 1736458 h 2347414"/>
              <a:gd name="connsiteX3" fmla="*/ 11967601 w 12192000"/>
              <a:gd name="connsiteY3" fmla="*/ 1784034 h 2347414"/>
              <a:gd name="connsiteX4" fmla="*/ 10829000 w 12192000"/>
              <a:gd name="connsiteY4" fmla="*/ 1983294 h 2347414"/>
              <a:gd name="connsiteX5" fmla="*/ 10743779 w 12192000"/>
              <a:gd name="connsiteY5" fmla="*/ 1996027 h 2347414"/>
              <a:gd name="connsiteX6" fmla="*/ 10829254 w 12192000"/>
              <a:gd name="connsiteY6" fmla="*/ 1987751 h 2347414"/>
              <a:gd name="connsiteX7" fmla="*/ 10847162 w 12192000"/>
              <a:gd name="connsiteY7" fmla="*/ 1988388 h 2347414"/>
              <a:gd name="connsiteX8" fmla="*/ 11575155 w 12192000"/>
              <a:gd name="connsiteY8" fmla="*/ 1921415 h 2347414"/>
              <a:gd name="connsiteX9" fmla="*/ 12192000 w 12192000"/>
              <a:gd name="connsiteY9" fmla="*/ 1851213 h 2347414"/>
              <a:gd name="connsiteX10" fmla="*/ 12192000 w 12192000"/>
              <a:gd name="connsiteY10" fmla="*/ 1907356 h 2347414"/>
              <a:gd name="connsiteX11" fmla="*/ 12035532 w 12192000"/>
              <a:gd name="connsiteY11" fmla="*/ 1927033 h 2347414"/>
              <a:gd name="connsiteX12" fmla="*/ 11576932 w 12192000"/>
              <a:gd name="connsiteY12" fmla="*/ 1976291 h 2347414"/>
              <a:gd name="connsiteX13" fmla="*/ 10627316 w 12192000"/>
              <a:gd name="connsiteY13" fmla="*/ 2061470 h 2347414"/>
              <a:gd name="connsiteX14" fmla="*/ 9804196 w 12192000"/>
              <a:gd name="connsiteY14" fmla="*/ 2123478 h 2347414"/>
              <a:gd name="connsiteX15" fmla="*/ 9243851 w 12192000"/>
              <a:gd name="connsiteY15" fmla="*/ 2180008 h 2347414"/>
              <a:gd name="connsiteX16" fmla="*/ 8731259 w 12192000"/>
              <a:gd name="connsiteY16" fmla="*/ 2225081 h 2347414"/>
              <a:gd name="connsiteX17" fmla="*/ 8065752 w 12192000"/>
              <a:gd name="connsiteY17" fmla="*/ 2271681 h 2347414"/>
              <a:gd name="connsiteX18" fmla="*/ 7658065 w 12192000"/>
              <a:gd name="connsiteY18" fmla="*/ 2292562 h 2347414"/>
              <a:gd name="connsiteX19" fmla="*/ 6531024 w 12192000"/>
              <a:gd name="connsiteY19" fmla="*/ 2324138 h 2347414"/>
              <a:gd name="connsiteX20" fmla="*/ 6178331 w 12192000"/>
              <a:gd name="connsiteY20" fmla="*/ 2345655 h 2347414"/>
              <a:gd name="connsiteX21" fmla="*/ 5977282 w 12192000"/>
              <a:gd name="connsiteY21" fmla="*/ 2344127 h 2347414"/>
              <a:gd name="connsiteX22" fmla="*/ 5367658 w 12192000"/>
              <a:gd name="connsiteY22" fmla="*/ 2329230 h 2347414"/>
              <a:gd name="connsiteX23" fmla="*/ 4387306 w 12192000"/>
              <a:gd name="connsiteY23" fmla="*/ 2288614 h 2347414"/>
              <a:gd name="connsiteX24" fmla="*/ 4180287 w 12192000"/>
              <a:gd name="connsiteY24" fmla="*/ 2280211 h 2347414"/>
              <a:gd name="connsiteX25" fmla="*/ 3842199 w 12192000"/>
              <a:gd name="connsiteY25" fmla="*/ 2257039 h 2347414"/>
              <a:gd name="connsiteX26" fmla="*/ 3730309 w 12192000"/>
              <a:gd name="connsiteY26" fmla="*/ 2251182 h 2347414"/>
              <a:gd name="connsiteX27" fmla="*/ 3425496 w 12192000"/>
              <a:gd name="connsiteY27" fmla="*/ 2231320 h 2347414"/>
              <a:gd name="connsiteX28" fmla="*/ 3076106 w 12192000"/>
              <a:gd name="connsiteY28" fmla="*/ 2201781 h 2347414"/>
              <a:gd name="connsiteX29" fmla="*/ 2819682 w 12192000"/>
              <a:gd name="connsiteY29" fmla="*/ 2182427 h 2347414"/>
              <a:gd name="connsiteX30" fmla="*/ 2525539 w 12192000"/>
              <a:gd name="connsiteY30" fmla="*/ 2152888 h 2347414"/>
              <a:gd name="connsiteX31" fmla="*/ 2311915 w 12192000"/>
              <a:gd name="connsiteY31" fmla="*/ 2133536 h 2347414"/>
              <a:gd name="connsiteX32" fmla="*/ 2054223 w 12192000"/>
              <a:gd name="connsiteY32" fmla="*/ 2104760 h 2347414"/>
              <a:gd name="connsiteX33" fmla="*/ 1865367 w 12192000"/>
              <a:gd name="connsiteY33" fmla="*/ 2084770 h 2347414"/>
              <a:gd name="connsiteX34" fmla="*/ 1629263 w 12192000"/>
              <a:gd name="connsiteY34" fmla="*/ 2055996 h 2347414"/>
              <a:gd name="connsiteX35" fmla="*/ 1458823 w 12192000"/>
              <a:gd name="connsiteY35" fmla="*/ 2035751 h 2347414"/>
              <a:gd name="connsiteX36" fmla="*/ 1241390 w 12192000"/>
              <a:gd name="connsiteY36" fmla="*/ 2007103 h 2347414"/>
              <a:gd name="connsiteX37" fmla="*/ 1047453 w 12192000"/>
              <a:gd name="connsiteY37" fmla="*/ 1980748 h 2347414"/>
              <a:gd name="connsiteX38" fmla="*/ 814907 w 12192000"/>
              <a:gd name="connsiteY38" fmla="*/ 1949045 h 2347414"/>
              <a:gd name="connsiteX39" fmla="*/ 592649 w 12192000"/>
              <a:gd name="connsiteY39" fmla="*/ 1913776 h 2347414"/>
              <a:gd name="connsiteX40" fmla="*/ 343591 w 12192000"/>
              <a:gd name="connsiteY40" fmla="*/ 1872650 h 2347414"/>
              <a:gd name="connsiteX41" fmla="*/ 35731 w 12192000"/>
              <a:gd name="connsiteY41" fmla="*/ 1821722 h 2347414"/>
              <a:gd name="connsiteX42" fmla="*/ 0 w 12192000"/>
              <a:gd name="connsiteY42" fmla="*/ 1814848 h 2347414"/>
              <a:gd name="connsiteX43" fmla="*/ 0 w 12192000"/>
              <a:gd name="connsiteY43" fmla="*/ 1758489 h 2347414"/>
              <a:gd name="connsiteX44" fmla="*/ 274248 w 12192000"/>
              <a:gd name="connsiteY44" fmla="*/ 1808735 h 2347414"/>
              <a:gd name="connsiteX45" fmla="*/ 498157 w 12192000"/>
              <a:gd name="connsiteY45" fmla="*/ 1846167 h 2347414"/>
              <a:gd name="connsiteX46" fmla="*/ 722828 w 12192000"/>
              <a:gd name="connsiteY46" fmla="*/ 1878635 h 2347414"/>
              <a:gd name="connsiteX47" fmla="*/ 949913 w 12192000"/>
              <a:gd name="connsiteY47" fmla="*/ 1912375 h 2347414"/>
              <a:gd name="connsiteX48" fmla="*/ 1195414 w 12192000"/>
              <a:gd name="connsiteY48" fmla="*/ 1947516 h 2347414"/>
              <a:gd name="connsiteX49" fmla="*/ 1342867 w 12192000"/>
              <a:gd name="connsiteY49" fmla="*/ 1968397 h 2347414"/>
              <a:gd name="connsiteX50" fmla="*/ 1518007 w 12192000"/>
              <a:gd name="connsiteY50" fmla="*/ 1988006 h 2347414"/>
              <a:gd name="connsiteX51" fmla="*/ 1701403 w 12192000"/>
              <a:gd name="connsiteY51" fmla="*/ 2010669 h 2347414"/>
              <a:gd name="connsiteX52" fmla="*/ 1879210 w 12192000"/>
              <a:gd name="connsiteY52" fmla="*/ 2031167 h 2347414"/>
              <a:gd name="connsiteX53" fmla="*/ 2068702 w 12192000"/>
              <a:gd name="connsiteY53" fmla="*/ 2052940 h 2347414"/>
              <a:gd name="connsiteX54" fmla="*/ 2212090 w 12192000"/>
              <a:gd name="connsiteY54" fmla="*/ 2067583 h 2347414"/>
              <a:gd name="connsiteX55" fmla="*/ 2416949 w 12192000"/>
              <a:gd name="connsiteY55" fmla="*/ 2089609 h 2347414"/>
              <a:gd name="connsiteX56" fmla="*/ 2582055 w 12192000"/>
              <a:gd name="connsiteY56" fmla="*/ 2105397 h 2347414"/>
              <a:gd name="connsiteX57" fmla="*/ 2802282 w 12192000"/>
              <a:gd name="connsiteY57" fmla="*/ 2126405 h 2347414"/>
              <a:gd name="connsiteX58" fmla="*/ 2984916 w 12192000"/>
              <a:gd name="connsiteY58" fmla="*/ 2141684 h 2347414"/>
              <a:gd name="connsiteX59" fmla="*/ 3241847 w 12192000"/>
              <a:gd name="connsiteY59" fmla="*/ 2164094 h 2347414"/>
              <a:gd name="connsiteX60" fmla="*/ 3439848 w 12192000"/>
              <a:gd name="connsiteY60" fmla="*/ 2176826 h 2347414"/>
              <a:gd name="connsiteX61" fmla="*/ 3658678 w 12192000"/>
              <a:gd name="connsiteY61" fmla="*/ 2194523 h 2347414"/>
              <a:gd name="connsiteX62" fmla="*/ 3881317 w 12192000"/>
              <a:gd name="connsiteY62" fmla="*/ 2206491 h 2347414"/>
              <a:gd name="connsiteX63" fmla="*/ 4148916 w 12192000"/>
              <a:gd name="connsiteY63" fmla="*/ 2225081 h 2347414"/>
              <a:gd name="connsiteX64" fmla="*/ 4468337 w 12192000"/>
              <a:gd name="connsiteY64" fmla="*/ 2237813 h 2347414"/>
              <a:gd name="connsiteX65" fmla="*/ 4605375 w 12192000"/>
              <a:gd name="connsiteY65" fmla="*/ 2240232 h 2347414"/>
              <a:gd name="connsiteX66" fmla="*/ 4527647 w 12192000"/>
              <a:gd name="connsiteY66" fmla="*/ 2236412 h 2347414"/>
              <a:gd name="connsiteX67" fmla="*/ 4175589 w 12192000"/>
              <a:gd name="connsiteY67" fmla="*/ 2212985 h 2347414"/>
              <a:gd name="connsiteX68" fmla="*/ 3988255 w 12192000"/>
              <a:gd name="connsiteY68" fmla="*/ 2200253 h 2347414"/>
              <a:gd name="connsiteX69" fmla="*/ 3686492 w 12192000"/>
              <a:gd name="connsiteY69" fmla="*/ 2176062 h 2347414"/>
              <a:gd name="connsiteX70" fmla="*/ 3517320 w 12192000"/>
              <a:gd name="connsiteY70" fmla="*/ 2163330 h 2347414"/>
              <a:gd name="connsiteX71" fmla="*/ 3258357 w 12192000"/>
              <a:gd name="connsiteY71" fmla="*/ 2139519 h 2347414"/>
              <a:gd name="connsiteX72" fmla="*/ 3101506 w 12192000"/>
              <a:gd name="connsiteY72" fmla="*/ 2126787 h 2347414"/>
              <a:gd name="connsiteX73" fmla="*/ 2809395 w 12192000"/>
              <a:gd name="connsiteY73" fmla="*/ 2097502 h 2347414"/>
              <a:gd name="connsiteX74" fmla="*/ 2598566 w 12192000"/>
              <a:gd name="connsiteY74" fmla="*/ 2078532 h 2347414"/>
              <a:gd name="connsiteX75" fmla="*/ 2337444 w 12192000"/>
              <a:gd name="connsiteY75" fmla="*/ 2048611 h 2347414"/>
              <a:gd name="connsiteX76" fmla="*/ 2091054 w 12192000"/>
              <a:gd name="connsiteY76" fmla="*/ 2023146 h 2347414"/>
              <a:gd name="connsiteX77" fmla="*/ 1755761 w 12192000"/>
              <a:gd name="connsiteY77" fmla="*/ 1981384 h 2347414"/>
              <a:gd name="connsiteX78" fmla="*/ 1441169 w 12192000"/>
              <a:gd name="connsiteY78" fmla="*/ 1943824 h 2347414"/>
              <a:gd name="connsiteX79" fmla="*/ 1017607 w 12192000"/>
              <a:gd name="connsiteY79" fmla="*/ 1883345 h 2347414"/>
              <a:gd name="connsiteX80" fmla="*/ 594427 w 12192000"/>
              <a:gd name="connsiteY80" fmla="*/ 1821849 h 2347414"/>
              <a:gd name="connsiteX81" fmla="*/ 200711 w 12192000"/>
              <a:gd name="connsiteY81" fmla="*/ 1755132 h 2347414"/>
              <a:gd name="connsiteX82" fmla="*/ 0 w 12192000"/>
              <a:gd name="connsiteY82" fmla="*/ 1718743 h 23474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Lst>
            <a:rect l="l" t="t" r="r" b="b"/>
            <a:pathLst>
              <a:path w="12192000" h="2347414">
                <a:moveTo>
                  <a:pt x="0" y="0"/>
                </a:moveTo>
                <a:lnTo>
                  <a:pt x="12192000" y="0"/>
                </a:lnTo>
                <a:lnTo>
                  <a:pt x="12192000" y="1736458"/>
                </a:lnTo>
                <a:lnTo>
                  <a:pt x="11967601" y="1784034"/>
                </a:lnTo>
                <a:cubicBezTo>
                  <a:pt x="11589888" y="1859409"/>
                  <a:pt x="11209762" y="1923961"/>
                  <a:pt x="10829000" y="1983294"/>
                </a:cubicBezTo>
                <a:lnTo>
                  <a:pt x="10743779" y="1996027"/>
                </a:lnTo>
                <a:cubicBezTo>
                  <a:pt x="10772495" y="1996778"/>
                  <a:pt x="10801211" y="1993989"/>
                  <a:pt x="10829254" y="1987751"/>
                </a:cubicBezTo>
                <a:cubicBezTo>
                  <a:pt x="10835198" y="1988337"/>
                  <a:pt x="10841180" y="1988553"/>
                  <a:pt x="10847162" y="1988388"/>
                </a:cubicBezTo>
                <a:cubicBezTo>
                  <a:pt x="11090123" y="1968907"/>
                  <a:pt x="11332703" y="1945734"/>
                  <a:pt x="11575155" y="1921415"/>
                </a:cubicBezTo>
                <a:lnTo>
                  <a:pt x="12192000" y="1851213"/>
                </a:lnTo>
                <a:lnTo>
                  <a:pt x="12192000" y="1907356"/>
                </a:lnTo>
                <a:lnTo>
                  <a:pt x="12035532" y="1927033"/>
                </a:lnTo>
                <a:cubicBezTo>
                  <a:pt x="11882793" y="1944747"/>
                  <a:pt x="11729910" y="1961077"/>
                  <a:pt x="11576932" y="1976291"/>
                </a:cubicBezTo>
                <a:cubicBezTo>
                  <a:pt x="11260690" y="2008122"/>
                  <a:pt x="10944193" y="2037279"/>
                  <a:pt x="10627316" y="2061470"/>
                </a:cubicBezTo>
                <a:cubicBezTo>
                  <a:pt x="10352985" y="2082351"/>
                  <a:pt x="10078401" y="2100431"/>
                  <a:pt x="9804196" y="2123478"/>
                </a:cubicBezTo>
                <a:cubicBezTo>
                  <a:pt x="9617118" y="2139137"/>
                  <a:pt x="9430675" y="2161674"/>
                  <a:pt x="9243851" y="2180008"/>
                </a:cubicBezTo>
                <a:cubicBezTo>
                  <a:pt x="9073157" y="2196433"/>
                  <a:pt x="8902207" y="2211966"/>
                  <a:pt x="8731259" y="2225081"/>
                </a:cubicBezTo>
                <a:cubicBezTo>
                  <a:pt x="8509507" y="2242054"/>
                  <a:pt x="8287667" y="2257586"/>
                  <a:pt x="8065752" y="2271681"/>
                </a:cubicBezTo>
                <a:cubicBezTo>
                  <a:pt x="7929984" y="2280466"/>
                  <a:pt x="7793961" y="2285814"/>
                  <a:pt x="7658065" y="2292562"/>
                </a:cubicBezTo>
                <a:cubicBezTo>
                  <a:pt x="7282640" y="2311661"/>
                  <a:pt x="6906704" y="2314208"/>
                  <a:pt x="6531024" y="2324138"/>
                </a:cubicBezTo>
                <a:cubicBezTo>
                  <a:pt x="6413417" y="2327322"/>
                  <a:pt x="6295937" y="2338399"/>
                  <a:pt x="6178331" y="2345655"/>
                </a:cubicBezTo>
                <a:cubicBezTo>
                  <a:pt x="6111271" y="2349730"/>
                  <a:pt x="6044342" y="2345655"/>
                  <a:pt x="5977282" y="2344127"/>
                </a:cubicBezTo>
                <a:cubicBezTo>
                  <a:pt x="5774073" y="2338908"/>
                  <a:pt x="5570866" y="2334960"/>
                  <a:pt x="5367658" y="2329230"/>
                </a:cubicBezTo>
                <a:cubicBezTo>
                  <a:pt x="5040746" y="2319809"/>
                  <a:pt x="4713963" y="2306274"/>
                  <a:pt x="4387306" y="2288614"/>
                </a:cubicBezTo>
                <a:cubicBezTo>
                  <a:pt x="4318342" y="2284796"/>
                  <a:pt x="4249253" y="2284286"/>
                  <a:pt x="4180287" y="2280211"/>
                </a:cubicBezTo>
                <a:cubicBezTo>
                  <a:pt x="4067634" y="2273463"/>
                  <a:pt x="3954980" y="2265060"/>
                  <a:pt x="3842199" y="2257039"/>
                </a:cubicBezTo>
                <a:cubicBezTo>
                  <a:pt x="3804988" y="2254492"/>
                  <a:pt x="3767648" y="2254620"/>
                  <a:pt x="3730309" y="2251182"/>
                </a:cubicBezTo>
                <a:cubicBezTo>
                  <a:pt x="3628704" y="2242142"/>
                  <a:pt x="3527101" y="2238449"/>
                  <a:pt x="3425496" y="2231320"/>
                </a:cubicBezTo>
                <a:cubicBezTo>
                  <a:pt x="3308906" y="2222534"/>
                  <a:pt x="3192569" y="2211330"/>
                  <a:pt x="3076106" y="2201781"/>
                </a:cubicBezTo>
                <a:cubicBezTo>
                  <a:pt x="2990757" y="2194905"/>
                  <a:pt x="2905157" y="2190067"/>
                  <a:pt x="2819682" y="2182427"/>
                </a:cubicBezTo>
                <a:cubicBezTo>
                  <a:pt x="2721507" y="2173515"/>
                  <a:pt x="2623586" y="2162311"/>
                  <a:pt x="2525539" y="2152888"/>
                </a:cubicBezTo>
                <a:cubicBezTo>
                  <a:pt x="2454289" y="2145886"/>
                  <a:pt x="2383038" y="2140920"/>
                  <a:pt x="2311915" y="2133536"/>
                </a:cubicBezTo>
                <a:cubicBezTo>
                  <a:pt x="2225933" y="2124749"/>
                  <a:pt x="2140204" y="2114182"/>
                  <a:pt x="2054223" y="2104760"/>
                </a:cubicBezTo>
                <a:cubicBezTo>
                  <a:pt x="1990719" y="2097758"/>
                  <a:pt x="1928233" y="2092028"/>
                  <a:pt x="1865367" y="2084770"/>
                </a:cubicBezTo>
                <a:cubicBezTo>
                  <a:pt x="1786622" y="2075603"/>
                  <a:pt x="1708006" y="2065545"/>
                  <a:pt x="1629263" y="2055996"/>
                </a:cubicBezTo>
                <a:cubicBezTo>
                  <a:pt x="1572492" y="2049120"/>
                  <a:pt x="1515595" y="2043264"/>
                  <a:pt x="1458823" y="2035751"/>
                </a:cubicBezTo>
                <a:cubicBezTo>
                  <a:pt x="1386303" y="2026585"/>
                  <a:pt x="1313784" y="2016780"/>
                  <a:pt x="1241390" y="2007103"/>
                </a:cubicBezTo>
                <a:lnTo>
                  <a:pt x="1047453" y="1980748"/>
                </a:lnTo>
                <a:cubicBezTo>
                  <a:pt x="969980" y="1970180"/>
                  <a:pt x="892254" y="1960377"/>
                  <a:pt x="814907" y="1949045"/>
                </a:cubicBezTo>
                <a:cubicBezTo>
                  <a:pt x="740609" y="1938094"/>
                  <a:pt x="666692" y="1925744"/>
                  <a:pt x="592649" y="1913776"/>
                </a:cubicBezTo>
                <a:cubicBezTo>
                  <a:pt x="509587" y="1900280"/>
                  <a:pt x="426653" y="1886274"/>
                  <a:pt x="343591" y="1872650"/>
                </a:cubicBezTo>
                <a:cubicBezTo>
                  <a:pt x="240972" y="1855716"/>
                  <a:pt x="138225" y="1839673"/>
                  <a:pt x="35731" y="1821722"/>
                </a:cubicBezTo>
                <a:lnTo>
                  <a:pt x="0" y="1814848"/>
                </a:lnTo>
                <a:lnTo>
                  <a:pt x="0" y="1758489"/>
                </a:lnTo>
                <a:lnTo>
                  <a:pt x="274248" y="1808735"/>
                </a:lnTo>
                <a:cubicBezTo>
                  <a:pt x="348926" y="1821467"/>
                  <a:pt x="423604" y="1832798"/>
                  <a:pt x="498157" y="1846167"/>
                </a:cubicBezTo>
                <a:cubicBezTo>
                  <a:pt x="572708" y="1859536"/>
                  <a:pt x="647896" y="1867813"/>
                  <a:pt x="722828" y="1878635"/>
                </a:cubicBezTo>
                <a:cubicBezTo>
                  <a:pt x="797762" y="1889457"/>
                  <a:pt x="874219" y="1901426"/>
                  <a:pt x="949913" y="1912375"/>
                </a:cubicBezTo>
                <a:cubicBezTo>
                  <a:pt x="1031704" y="1924343"/>
                  <a:pt x="1113496" y="1935802"/>
                  <a:pt x="1195414" y="1947516"/>
                </a:cubicBezTo>
                <a:cubicBezTo>
                  <a:pt x="1244566" y="1954519"/>
                  <a:pt x="1293589" y="1962285"/>
                  <a:pt x="1342867" y="1968397"/>
                </a:cubicBezTo>
                <a:cubicBezTo>
                  <a:pt x="1401162" y="1975656"/>
                  <a:pt x="1459712" y="1981130"/>
                  <a:pt x="1518007" y="1988006"/>
                </a:cubicBezTo>
                <a:cubicBezTo>
                  <a:pt x="1579224" y="1995263"/>
                  <a:pt x="1640186" y="2003411"/>
                  <a:pt x="1701403" y="2010669"/>
                </a:cubicBezTo>
                <a:cubicBezTo>
                  <a:pt x="1762618" y="2017926"/>
                  <a:pt x="1820279" y="2024292"/>
                  <a:pt x="1879210" y="2031167"/>
                </a:cubicBezTo>
                <a:cubicBezTo>
                  <a:pt x="1942712" y="2038425"/>
                  <a:pt x="2006214" y="2046064"/>
                  <a:pt x="2068702" y="2052940"/>
                </a:cubicBezTo>
                <a:cubicBezTo>
                  <a:pt x="2116455" y="2058160"/>
                  <a:pt x="2164335" y="2062362"/>
                  <a:pt x="2212090" y="2067583"/>
                </a:cubicBezTo>
                <a:cubicBezTo>
                  <a:pt x="2280419" y="2074967"/>
                  <a:pt x="2348493" y="2085152"/>
                  <a:pt x="2416949" y="2089609"/>
                </a:cubicBezTo>
                <a:cubicBezTo>
                  <a:pt x="2472070" y="2093302"/>
                  <a:pt x="2526936" y="2099540"/>
                  <a:pt x="2582055" y="2105397"/>
                </a:cubicBezTo>
                <a:cubicBezTo>
                  <a:pt x="2655337" y="2113291"/>
                  <a:pt x="2729001" y="2119785"/>
                  <a:pt x="2802282" y="2126405"/>
                </a:cubicBezTo>
                <a:cubicBezTo>
                  <a:pt x="2862991" y="2131753"/>
                  <a:pt x="2924207" y="2136337"/>
                  <a:pt x="2984916" y="2141684"/>
                </a:cubicBezTo>
                <a:cubicBezTo>
                  <a:pt x="3070516" y="2149324"/>
                  <a:pt x="3156373" y="2152888"/>
                  <a:pt x="3241847" y="2164094"/>
                </a:cubicBezTo>
                <a:cubicBezTo>
                  <a:pt x="3307255" y="2172624"/>
                  <a:pt x="3374060" y="2169822"/>
                  <a:pt x="3439848" y="2176826"/>
                </a:cubicBezTo>
                <a:cubicBezTo>
                  <a:pt x="3512622" y="2184592"/>
                  <a:pt x="3585777" y="2186247"/>
                  <a:pt x="3658678" y="2194523"/>
                </a:cubicBezTo>
                <a:cubicBezTo>
                  <a:pt x="3731578" y="2202800"/>
                  <a:pt x="3807019" y="2201781"/>
                  <a:pt x="3881317" y="2206491"/>
                </a:cubicBezTo>
                <a:cubicBezTo>
                  <a:pt x="3970222" y="2212094"/>
                  <a:pt x="4059124" y="2223552"/>
                  <a:pt x="4148916" y="2225081"/>
                </a:cubicBezTo>
                <a:cubicBezTo>
                  <a:pt x="4255600" y="2226736"/>
                  <a:pt x="4361779" y="2236539"/>
                  <a:pt x="4468337" y="2237813"/>
                </a:cubicBezTo>
                <a:cubicBezTo>
                  <a:pt x="4511390" y="2238577"/>
                  <a:pt x="4554190" y="2246852"/>
                  <a:pt x="4605375" y="2240232"/>
                </a:cubicBezTo>
                <a:cubicBezTo>
                  <a:pt x="4574131" y="2238704"/>
                  <a:pt x="4550762" y="2237940"/>
                  <a:pt x="4527647" y="2236412"/>
                </a:cubicBezTo>
                <a:cubicBezTo>
                  <a:pt x="4410293" y="2228773"/>
                  <a:pt x="4292942" y="2220751"/>
                  <a:pt x="4175589" y="2212985"/>
                </a:cubicBezTo>
                <a:cubicBezTo>
                  <a:pt x="4113101" y="2208783"/>
                  <a:pt x="4050615" y="2205219"/>
                  <a:pt x="3988255" y="2200253"/>
                </a:cubicBezTo>
                <a:cubicBezTo>
                  <a:pt x="3887668" y="2192487"/>
                  <a:pt x="3787079" y="2184082"/>
                  <a:pt x="3686492" y="2176062"/>
                </a:cubicBezTo>
                <a:cubicBezTo>
                  <a:pt x="3630102" y="2171605"/>
                  <a:pt x="3573711" y="2168040"/>
                  <a:pt x="3517320" y="2163330"/>
                </a:cubicBezTo>
                <a:cubicBezTo>
                  <a:pt x="3430958" y="2155689"/>
                  <a:pt x="3344721" y="2147159"/>
                  <a:pt x="3258357" y="2139519"/>
                </a:cubicBezTo>
                <a:cubicBezTo>
                  <a:pt x="3206031" y="2134809"/>
                  <a:pt x="3153705" y="2131371"/>
                  <a:pt x="3101506" y="2126787"/>
                </a:cubicBezTo>
                <a:cubicBezTo>
                  <a:pt x="3004220" y="2117365"/>
                  <a:pt x="2907061" y="2106798"/>
                  <a:pt x="2809395" y="2097502"/>
                </a:cubicBezTo>
                <a:cubicBezTo>
                  <a:pt x="2739161" y="2090628"/>
                  <a:pt x="2668673" y="2085916"/>
                  <a:pt x="2598566" y="2078532"/>
                </a:cubicBezTo>
                <a:cubicBezTo>
                  <a:pt x="2511441" y="2069365"/>
                  <a:pt x="2424569" y="2058160"/>
                  <a:pt x="2337444" y="2048611"/>
                </a:cubicBezTo>
                <a:cubicBezTo>
                  <a:pt x="2255399" y="2039699"/>
                  <a:pt x="2173099" y="2032950"/>
                  <a:pt x="2091054" y="2023146"/>
                </a:cubicBezTo>
                <a:cubicBezTo>
                  <a:pt x="1979162" y="2010414"/>
                  <a:pt x="1867524" y="1995008"/>
                  <a:pt x="1755761" y="1981384"/>
                </a:cubicBezTo>
                <a:cubicBezTo>
                  <a:pt x="1650982" y="1968652"/>
                  <a:pt x="1545821" y="1957830"/>
                  <a:pt x="1441169" y="1943824"/>
                </a:cubicBezTo>
                <a:cubicBezTo>
                  <a:pt x="1299813" y="1924980"/>
                  <a:pt x="1158837" y="1903718"/>
                  <a:pt x="1017607" y="1883345"/>
                </a:cubicBezTo>
                <a:cubicBezTo>
                  <a:pt x="876378" y="1862974"/>
                  <a:pt x="735402" y="1844003"/>
                  <a:pt x="594427" y="1821849"/>
                </a:cubicBezTo>
                <a:cubicBezTo>
                  <a:pt x="462850" y="1801222"/>
                  <a:pt x="331526" y="1778304"/>
                  <a:pt x="200711" y="1755132"/>
                </a:cubicBezTo>
                <a:lnTo>
                  <a:pt x="0" y="1718743"/>
                </a:lnTo>
                <a:close/>
              </a:path>
            </a:pathLst>
          </a:custGeom>
          <a:solidFill>
            <a:srgbClr val="C34D8F"/>
          </a:solidFill>
          <a:ln w="8199" cap="flat">
            <a:noFill/>
            <a:prstDash val="solid"/>
            <a:miter/>
          </a:ln>
        </p:spPr>
        <p:txBody>
          <a:bodyPr rtlCol="0" anchor="ctr"/>
          <a:lstStyle/>
          <a:p>
            <a:endParaRPr lang="en-US"/>
          </a:p>
        </p:txBody>
      </p:sp>
      <p:sp>
        <p:nvSpPr>
          <p:cNvPr id="2" name="Title 1">
            <a:extLst>
              <a:ext uri="{FF2B5EF4-FFF2-40B4-BE49-F238E27FC236}">
                <a16:creationId xmlns:a16="http://schemas.microsoft.com/office/drawing/2014/main" id="{5ADB1ECF-0309-4609-9E6B-E18368EC43D0}"/>
              </a:ext>
            </a:extLst>
          </p:cNvPr>
          <p:cNvSpPr>
            <a:spLocks noGrp="1"/>
          </p:cNvSpPr>
          <p:nvPr>
            <p:ph type="title"/>
          </p:nvPr>
        </p:nvSpPr>
        <p:spPr>
          <a:xfrm>
            <a:off x="838200" y="401221"/>
            <a:ext cx="10515600" cy="1348065"/>
          </a:xfrm>
        </p:spPr>
        <p:txBody>
          <a:bodyPr>
            <a:normAutofit/>
          </a:bodyPr>
          <a:lstStyle/>
          <a:p>
            <a:r>
              <a:rPr lang="en-GB" sz="6800" dirty="0">
                <a:solidFill>
                  <a:schemeClr val="bg1"/>
                </a:solidFill>
              </a:rPr>
              <a:t>SKILLS TASK 5</a:t>
            </a:r>
          </a:p>
        </p:txBody>
      </p:sp>
      <p:sp>
        <p:nvSpPr>
          <p:cNvPr id="3" name="Content Placeholder 2">
            <a:extLst>
              <a:ext uri="{FF2B5EF4-FFF2-40B4-BE49-F238E27FC236}">
                <a16:creationId xmlns:a16="http://schemas.microsoft.com/office/drawing/2014/main" id="{3BAB1D15-ECCB-418A-B67D-8BD601AF40D1}"/>
              </a:ext>
            </a:extLst>
          </p:cNvPr>
          <p:cNvSpPr>
            <a:spLocks noGrp="1"/>
          </p:cNvSpPr>
          <p:nvPr>
            <p:ph idx="1"/>
          </p:nvPr>
        </p:nvSpPr>
        <p:spPr>
          <a:xfrm>
            <a:off x="836676" y="2347414"/>
            <a:ext cx="10515600" cy="4500880"/>
          </a:xfrm>
        </p:spPr>
        <p:txBody>
          <a:bodyPr>
            <a:normAutofit/>
          </a:bodyPr>
          <a:lstStyle/>
          <a:p>
            <a:pPr marL="0" indent="0">
              <a:buNone/>
            </a:pPr>
            <a:r>
              <a:rPr lang="en-GB" sz="4000" b="1" u="sng" dirty="0"/>
              <a:t>Plan an original VOCAL warm up for the class to do when we are back. You can type it up on Word or PowerPoint. The warm up should allow us to develop our vocal skills on stage. See link for explanation of vocal exercises: </a:t>
            </a:r>
          </a:p>
          <a:p>
            <a:pPr marL="0" indent="0">
              <a:buNone/>
            </a:pPr>
            <a:r>
              <a:rPr lang="en-GB" sz="4000" b="1" u="sng" dirty="0">
                <a:hlinkClick r:id="rId2"/>
              </a:rPr>
              <a:t>https://www.youtube.com/watch?v=CFXqyl4C1J4</a:t>
            </a:r>
            <a:endParaRPr lang="en-GB" sz="4000" b="1" u="sng" dirty="0"/>
          </a:p>
          <a:p>
            <a:pPr marL="0" indent="0">
              <a:buNone/>
            </a:pPr>
            <a:r>
              <a:rPr lang="en-GB" sz="4000" b="1" u="sng" dirty="0"/>
              <a:t>As a challenge-</a:t>
            </a:r>
            <a:r>
              <a:rPr lang="en-GB" sz="4000" b="1" dirty="0"/>
              <a:t>Film yourself demonstrating the warm up or explaining the warm up.  Submit all work into the Assignment on TEAMS- Not via email.</a:t>
            </a:r>
          </a:p>
          <a:p>
            <a:pPr marL="0" indent="0">
              <a:buNone/>
            </a:pPr>
            <a:endParaRPr lang="en-GB" sz="4000" b="1" dirty="0"/>
          </a:p>
        </p:txBody>
      </p:sp>
    </p:spTree>
    <p:extLst>
      <p:ext uri="{BB962C8B-B14F-4D97-AF65-F5344CB8AC3E}">
        <p14:creationId xmlns:p14="http://schemas.microsoft.com/office/powerpoint/2010/main" val="2944466925"/>
      </p:ext>
    </p:extLst>
  </p:cSld>
  <p:clrMapOvr>
    <a:masterClrMapping/>
  </p:clrMapOvr>
</p:sld>
</file>

<file path=ppt/theme/theme1.xml><?xml version="1.0" encoding="utf-8"?>
<a:theme xmlns:a="http://schemas.openxmlformats.org/drawingml/2006/main" name="SketchyVTI">
  <a:themeElements>
    <a:clrScheme name="AnalogousFromDarkSeedLeftStep">
      <a:dk1>
        <a:srgbClr val="000000"/>
      </a:dk1>
      <a:lt1>
        <a:srgbClr val="FFFFFF"/>
      </a:lt1>
      <a:dk2>
        <a:srgbClr val="242B41"/>
      </a:dk2>
      <a:lt2>
        <a:srgbClr val="E2E8E5"/>
      </a:lt2>
      <a:accent1>
        <a:srgbClr val="C34D8F"/>
      </a:accent1>
      <a:accent2>
        <a:srgbClr val="B13BAE"/>
      </a:accent2>
      <a:accent3>
        <a:srgbClr val="954DC3"/>
      </a:accent3>
      <a:accent4>
        <a:srgbClr val="5C47B6"/>
      </a:accent4>
      <a:accent5>
        <a:srgbClr val="4D67C3"/>
      </a:accent5>
      <a:accent6>
        <a:srgbClr val="3B87B1"/>
      </a:accent6>
      <a:hlink>
        <a:srgbClr val="676DCC"/>
      </a:hlink>
      <a:folHlink>
        <a:srgbClr val="7F7F7F"/>
      </a:folHlink>
    </a:clrScheme>
    <a:fontScheme name="Sketchy_SerifHand">
      <a:majorFont>
        <a:latin typeface="The Serif Hand Black"/>
        <a:ea typeface=""/>
        <a:cs typeface=""/>
      </a:majorFont>
      <a:minorFont>
        <a:latin typeface="The Hand"/>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SketchyVTI" id="{A6D2C935-A6E4-4DD9-BCC5-5AE2504DB8EA}" vid="{F0754072-50B6-4C01-B911-67246C9F58D2}"/>
    </a:ext>
  </a:extLst>
</a:theme>
</file>

<file path=docProps/app.xml><?xml version="1.0" encoding="utf-8"?>
<Properties xmlns="http://schemas.openxmlformats.org/officeDocument/2006/extended-properties" xmlns:vt="http://schemas.openxmlformats.org/officeDocument/2006/docPropsVTypes">
  <TotalTime>13</TotalTime>
  <Words>96</Words>
  <Application>Microsoft Office PowerPoint</Application>
  <PresentationFormat>Widescreen</PresentationFormat>
  <Paragraphs>6</Paragraphs>
  <Slides>2</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vt:i4>
      </vt:variant>
    </vt:vector>
  </HeadingPairs>
  <TitlesOfParts>
    <vt:vector size="6" baseType="lpstr">
      <vt:lpstr>Arial</vt:lpstr>
      <vt:lpstr>The Hand</vt:lpstr>
      <vt:lpstr>The Serif Hand Black</vt:lpstr>
      <vt:lpstr>SketchyVTI</vt:lpstr>
      <vt:lpstr>KS3 DRAMA SKILLS TASKS</vt:lpstr>
      <vt:lpstr>SKILLS TASK 5</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KS3 DRAMA SKILLS TASKS</dc:title>
  <dc:creator>serena harrington</dc:creator>
  <cp:lastModifiedBy>Toni-Louise</cp:lastModifiedBy>
  <cp:revision>4</cp:revision>
  <dcterms:created xsi:type="dcterms:W3CDTF">2020-06-07T13:36:20Z</dcterms:created>
  <dcterms:modified xsi:type="dcterms:W3CDTF">2020-06-23T11:15:17Z</dcterms:modified>
</cp:coreProperties>
</file>