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148A6F-B3BA-46F0-BA66-E7E6D4DD634C}" v="1" dt="2020-04-06T13:23:25.4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87673" autoAdjust="0"/>
  </p:normalViewPr>
  <p:slideViewPr>
    <p:cSldViewPr snapToGrid="0">
      <p:cViewPr varScale="1">
        <p:scale>
          <a:sx n="36" d="100"/>
          <a:sy n="36" d="100"/>
        </p:scale>
        <p:origin x="17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E8D86C-F3BB-43BE-BD6A-3074C78FAF33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EC57B6-C448-4F82-A55A-D67D34EFF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312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EC57B6-C448-4F82-A55A-D67D34EFF67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061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29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634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895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44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394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505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192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121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859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668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25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6ABAE-F6E7-4833-8700-B5204EF7225D}" type="datetimeFigureOut">
              <a:rPr lang="en-GB" smtClean="0"/>
              <a:t>23/06/2020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8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40038" y="39713"/>
            <a:ext cx="6769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</a:rPr>
              <a:t>Drama Home Learning 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614115"/>
              </p:ext>
            </p:extLst>
          </p:nvPr>
        </p:nvGraphicFramePr>
        <p:xfrm>
          <a:off x="496325" y="3124323"/>
          <a:ext cx="8348733" cy="3018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29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29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29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1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Comic Sans MS" panose="030F0702030302020204" pitchFamily="66" charset="0"/>
                        </a:rPr>
                        <a:t>Make the</a:t>
                      </a:r>
                      <a:r>
                        <a:rPr lang="en-GB" sz="1200" baseline="0" dirty="0">
                          <a:latin typeface="Comic Sans MS" panose="030F0702030302020204" pitchFamily="66" charset="0"/>
                        </a:rPr>
                        <a:t> front page of a programme from a play by your chosen playwright. 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Find a play devised by your chosen practitioner and perform an extract of it.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Find the name of a play by your chosen playwright.</a:t>
                      </a:r>
                      <a:r>
                        <a:rPr lang="en-GB" sz="1200" baseline="0" dirty="0">
                          <a:latin typeface="Comic Sans MS" panose="030F0702030302020204" pitchFamily="66" charset="0"/>
                        </a:rPr>
                        <a:t>  Design and annotate 3 outfits inspired by the name of the play. 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760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Create a spider diagram using a</a:t>
                      </a:r>
                      <a:r>
                        <a:rPr lang="en-GB" sz="1200" baseline="0" dirty="0">
                          <a:latin typeface="Comic Sans MS" panose="030F0702030302020204" pitchFamily="66" charset="0"/>
                        </a:rPr>
                        <a:t> picture of your playwright as the ‘body’ of the spider.  Complete around the edge with facts about them. 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Watch a play devised by your chosen practitioner and make notes on the costume, set, music and lighting.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Select 3 playwrights</a:t>
                      </a:r>
                      <a:r>
                        <a:rPr lang="en-GB" sz="1200" baseline="0" dirty="0">
                          <a:latin typeface="Comic Sans MS" panose="030F0702030302020204" pitchFamily="66" charset="0"/>
                        </a:rPr>
                        <a:t>. Create an annotated diagram showing any links, similarities and differences between them. 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760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Write a script in the style of your chosen practitioner. Then, perform an extract of this with a family member, or friend via skype/facetime!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Comic Sans MS" panose="030F0702030302020204" pitchFamily="66" charset="0"/>
                        </a:rPr>
                        <a:t>Watch a play devised by your chosen practitioner and make notes on the style, intention and skills required by the practitioners.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Create a shoebox that includes 10 items that in some way link to the Practitioner. This could be a link to their life or work. Record yourself explaining, or write down an explanation of how each item links.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8EEE93E-ED42-4185-BD39-A7AA61F8DF91}"/>
              </a:ext>
            </a:extLst>
          </p:cNvPr>
          <p:cNvSpPr txBox="1"/>
          <p:nvPr/>
        </p:nvSpPr>
        <p:spPr>
          <a:xfrm>
            <a:off x="2728923" y="628536"/>
            <a:ext cx="359142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Practitioner Project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757430-77C7-4311-AB28-F5C2491888BC}"/>
              </a:ext>
            </a:extLst>
          </p:cNvPr>
          <p:cNvSpPr txBox="1"/>
          <p:nvPr/>
        </p:nvSpPr>
        <p:spPr>
          <a:xfrm>
            <a:off x="496325" y="1143504"/>
            <a:ext cx="805661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Select a Drama Practitioner from the list before. </a:t>
            </a:r>
          </a:p>
          <a:p>
            <a:pPr marL="342900" indent="-342900">
              <a:buAutoNum type="arabicPeriod"/>
            </a:pPr>
            <a:r>
              <a:rPr lang="en-GB" dirty="0"/>
              <a:t>Each week, complete one task from the table based on your chosen practitioner. 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B1AD03-C5E7-4443-8E91-B2782A1191A4}"/>
              </a:ext>
            </a:extLst>
          </p:cNvPr>
          <p:cNvSpPr txBox="1"/>
          <p:nvPr/>
        </p:nvSpPr>
        <p:spPr>
          <a:xfrm>
            <a:off x="496325" y="1884686"/>
            <a:ext cx="1735034" cy="107721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Willy Russell</a:t>
            </a:r>
          </a:p>
          <a:p>
            <a:r>
              <a:rPr lang="en-GB" sz="1600" dirty="0"/>
              <a:t>Frantic Assembly</a:t>
            </a:r>
          </a:p>
          <a:p>
            <a:r>
              <a:rPr lang="en-GB" sz="1600" dirty="0"/>
              <a:t>John Godber </a:t>
            </a:r>
          </a:p>
          <a:p>
            <a:r>
              <a:rPr lang="en-GB" sz="1600" dirty="0"/>
              <a:t>DV8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9211A1F-7ABD-40C2-80F5-1D925A43C478}"/>
              </a:ext>
            </a:extLst>
          </p:cNvPr>
          <p:cNvSpPr txBox="1"/>
          <p:nvPr/>
        </p:nvSpPr>
        <p:spPr>
          <a:xfrm>
            <a:off x="2021239" y="1855738"/>
            <a:ext cx="2561211" cy="107721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Jerome Robbins</a:t>
            </a:r>
          </a:p>
          <a:p>
            <a:r>
              <a:rPr lang="en-GB" sz="1600" dirty="0"/>
              <a:t>Mark </a:t>
            </a:r>
            <a:r>
              <a:rPr lang="en-GB" sz="1600" dirty="0" err="1"/>
              <a:t>Wheeller</a:t>
            </a:r>
            <a:endParaRPr lang="en-GB" sz="1600" dirty="0"/>
          </a:p>
          <a:p>
            <a:r>
              <a:rPr lang="en-GB" sz="1600" dirty="0"/>
              <a:t>Konstantin Stanislavski</a:t>
            </a:r>
          </a:p>
          <a:p>
            <a:r>
              <a:rPr lang="en-GB" sz="1600" dirty="0"/>
              <a:t>Bertolt Brecht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69281A5-6AA9-463F-A7CD-4112E3EFBBC1}"/>
              </a:ext>
            </a:extLst>
          </p:cNvPr>
          <p:cNvSpPr txBox="1"/>
          <p:nvPr/>
        </p:nvSpPr>
        <p:spPr>
          <a:xfrm>
            <a:off x="4104917" y="1931004"/>
            <a:ext cx="20862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Bertolt Brecht</a:t>
            </a:r>
          </a:p>
          <a:p>
            <a:r>
              <a:rPr lang="en-GB" sz="1600" dirty="0"/>
              <a:t>Steven Berkoff</a:t>
            </a:r>
          </a:p>
          <a:p>
            <a:r>
              <a:rPr lang="en-GB" sz="1600" dirty="0"/>
              <a:t>Antonin Artaud</a:t>
            </a:r>
          </a:p>
          <a:p>
            <a:r>
              <a:rPr lang="en-GB" sz="1600" dirty="0"/>
              <a:t>Kneehigh Theatre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9D0BEEC-E373-4C51-AE31-12993456570E}"/>
              </a:ext>
            </a:extLst>
          </p:cNvPr>
          <p:cNvSpPr txBox="1"/>
          <p:nvPr/>
        </p:nvSpPr>
        <p:spPr>
          <a:xfrm rot="615145">
            <a:off x="6040245" y="2046589"/>
            <a:ext cx="2968017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Intention: </a:t>
            </a:r>
            <a:r>
              <a:rPr lang="en-GB" sz="1600" dirty="0"/>
              <a:t>To develop knowledge of influential Drama Practitioners and their dramatic impact.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7CDD47F-09BC-4DEA-9656-78B5F52EBE57}"/>
              </a:ext>
            </a:extLst>
          </p:cNvPr>
          <p:cNvSpPr txBox="1"/>
          <p:nvPr/>
        </p:nvSpPr>
        <p:spPr>
          <a:xfrm rot="16200000">
            <a:off x="-502211" y="2376783"/>
            <a:ext cx="1544714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Practitioners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99A1E55-94C6-4B64-A527-97C16F62195B}"/>
              </a:ext>
            </a:extLst>
          </p:cNvPr>
          <p:cNvSpPr txBox="1"/>
          <p:nvPr/>
        </p:nvSpPr>
        <p:spPr>
          <a:xfrm rot="16200000">
            <a:off x="-163500" y="4385977"/>
            <a:ext cx="86729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Task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D1D6B3-474C-49AC-A280-01972E941C16}"/>
              </a:ext>
            </a:extLst>
          </p:cNvPr>
          <p:cNvSpPr txBox="1"/>
          <p:nvPr/>
        </p:nvSpPr>
        <p:spPr>
          <a:xfrm>
            <a:off x="496324" y="6211669"/>
            <a:ext cx="8348733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Completed projects need to be emailed to </a:t>
            </a:r>
            <a:r>
              <a:rPr lang="en-GB" b="1" u="sng" dirty="0"/>
              <a:t>Miss Harrington</a:t>
            </a:r>
            <a:r>
              <a:rPr lang="en-GB" dirty="0"/>
              <a:t>. This can be word documents, PowerPoint Slides, images, recordings etc. </a:t>
            </a:r>
            <a:r>
              <a:rPr lang="en-GB" u="sng" dirty="0">
                <a:solidFill>
                  <a:srgbClr val="0070C0"/>
                </a:solidFill>
              </a:rPr>
              <a:t>sharrington@Churchmead.org</a:t>
            </a:r>
          </a:p>
        </p:txBody>
      </p:sp>
    </p:spTree>
    <p:extLst>
      <p:ext uri="{BB962C8B-B14F-4D97-AF65-F5344CB8AC3E}">
        <p14:creationId xmlns:p14="http://schemas.microsoft.com/office/powerpoint/2010/main" val="3080857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314</Words>
  <Application>Microsoft Office PowerPoint</Application>
  <PresentationFormat>On-screen Show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Buxton</dc:creator>
  <cp:lastModifiedBy>Toni-Louise</cp:lastModifiedBy>
  <cp:revision>21</cp:revision>
  <dcterms:created xsi:type="dcterms:W3CDTF">2018-10-24T04:52:30Z</dcterms:created>
  <dcterms:modified xsi:type="dcterms:W3CDTF">2020-06-23T11:38:46Z</dcterms:modified>
</cp:coreProperties>
</file>