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64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4258-34B3-4945-95B7-E7CCAB69F7B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B02D-663B-8646-B176-00E5DF1C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B02D-663B-8646-B176-00E5DF1C9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0721-E253-F04E-877D-73B5A8F8AA9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921" y="4496517"/>
            <a:ext cx="8436747" cy="10867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Learning Objectives</a:t>
            </a:r>
          </a:p>
          <a:p>
            <a:r>
              <a:rPr lang="en-US" sz="2100" dirty="0">
                <a:solidFill>
                  <a:srgbClr val="008000"/>
                </a:solidFill>
              </a:rPr>
              <a:t>Core: To develop an understanding of plot and character in AMND.</a:t>
            </a:r>
          </a:p>
          <a:p>
            <a:r>
              <a:rPr lang="en-US" sz="2100" dirty="0">
                <a:solidFill>
                  <a:srgbClr val="3366FF"/>
                </a:solidFill>
              </a:rPr>
              <a:t>Challenge: To reflect upon the theme of order and disorder and make appropriate notes on theme.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Midsummer Night’s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Create a character file for each character we have met in Act 1, Scene 1. </a:t>
            </a:r>
          </a:p>
          <a:p>
            <a:endParaRPr lang="en-GB" dirty="0"/>
          </a:p>
          <a:p>
            <a:r>
              <a:rPr lang="en-GB" dirty="0"/>
              <a:t>Write down any basic information about who they are and what they do in Act 1, Scene 1. </a:t>
            </a:r>
          </a:p>
          <a:p>
            <a:r>
              <a:rPr lang="en-GB" dirty="0"/>
              <a:t>Try and link their character to the theme of order and disorder. </a:t>
            </a:r>
          </a:p>
          <a:p>
            <a:pPr marL="0" indent="0">
              <a:buNone/>
            </a:pPr>
            <a:r>
              <a:rPr lang="en-GB" dirty="0"/>
              <a:t>You can use the following slides to help you or you </a:t>
            </a:r>
            <a:r>
              <a:rPr lang="en-GB"/>
              <a:t>can create your own.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99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3667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KG Next to Me Sketched"/>
                <a:cs typeface="KG Next to Me Sketched"/>
              </a:rPr>
              <a:t>Character Tracking Sheet</a:t>
            </a:r>
          </a:p>
        </p:txBody>
      </p:sp>
      <p:pic>
        <p:nvPicPr>
          <p:cNvPr id="6" name="Picture 5" descr="Screen Shot 2015-02-23 at 19.5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26" y="2924766"/>
            <a:ext cx="1896545" cy="1266862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11" name="Picture 10" descr="Screen Shot 2015-02-23 at 20.1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86" y="601085"/>
            <a:ext cx="1536222" cy="2166184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2" name="Picture 11" descr="Screen Shot 2015-02-23 at 20.33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4" y="4864359"/>
            <a:ext cx="1610233" cy="17448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" name="Picture 3" descr="Screen Shot 2015-03-26 at 12.45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4" y="887745"/>
            <a:ext cx="2548926" cy="105978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734" y="1963214"/>
            <a:ext cx="254892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Theseus</a:t>
            </a:r>
          </a:p>
          <a:p>
            <a:r>
              <a:rPr lang="en-US" dirty="0"/>
              <a:t>………………………………………………………………………………………………………………………</a:t>
            </a:r>
            <a:r>
              <a:rPr lang="en-US" dirty="0" err="1"/>
              <a:t>Egeus</a:t>
            </a:r>
            <a:endParaRPr lang="en-US" dirty="0"/>
          </a:p>
          <a:p>
            <a:r>
              <a:rPr lang="en-US" dirty="0"/>
              <a:t>……………………………………………………………………………………………………………………..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952" y="601085"/>
            <a:ext cx="2839219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Helena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5967" y="4864359"/>
            <a:ext cx="2839219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Demetrius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5490" y="4183690"/>
            <a:ext cx="2839219" cy="25853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Lysander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</a:t>
            </a:r>
          </a:p>
          <a:p>
            <a:r>
              <a:rPr lang="en-US" dirty="0" err="1"/>
              <a:t>Hermia</a:t>
            </a:r>
            <a:r>
              <a:rPr lang="en-US" dirty="0"/>
              <a:t> ……………………………………………………………………………………………………………………………….</a:t>
            </a:r>
          </a:p>
          <a:p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2897676" y="2924766"/>
            <a:ext cx="3585052" cy="174482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does each character represent order and disorder?</a:t>
            </a:r>
          </a:p>
        </p:txBody>
      </p:sp>
    </p:spTree>
    <p:extLst>
      <p:ext uri="{BB962C8B-B14F-4D97-AF65-F5344CB8AC3E}">
        <p14:creationId xmlns:p14="http://schemas.microsoft.com/office/powerpoint/2010/main" val="19530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5-03-26 at 12.48.4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 b="13163"/>
          <a:stretch>
            <a:fillRect/>
          </a:stretch>
        </p:blipFill>
        <p:spPr>
          <a:xfrm>
            <a:off x="5957513" y="3646307"/>
            <a:ext cx="2511527" cy="1381243"/>
          </a:xfrm>
        </p:spPr>
      </p:pic>
      <p:pic>
        <p:nvPicPr>
          <p:cNvPr id="5" name="Picture 4" descr="Screen Shot 2015-02-23 at 20.41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011"/>
            <a:ext cx="1580908" cy="2233253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6" name="Picture 5" descr="Screen Shot 2015-02-23 at 20.47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35222"/>
            <a:ext cx="1244670" cy="1890941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" name="Picture 6" descr="Screen Shot 2015-02-23 at 21.09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50" y="273396"/>
            <a:ext cx="1836750" cy="140052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9" name="Cloud 8"/>
          <p:cNvSpPr/>
          <p:nvPr/>
        </p:nvSpPr>
        <p:spPr>
          <a:xfrm>
            <a:off x="1774824" y="2490402"/>
            <a:ext cx="3585052" cy="174482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does each character represent order and disorder?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8108" y="268973"/>
            <a:ext cx="3245266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Oberon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/>
              <a:t>……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47581" y="1700856"/>
            <a:ext cx="2839219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Puck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74824" y="4373669"/>
            <a:ext cx="2839219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Titania</a:t>
            </a:r>
            <a:endParaRPr lang="en-US" dirty="0"/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581" y="5003909"/>
            <a:ext cx="2839219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Bottom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5523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2" ma:contentTypeDescription="Create a new document." ma:contentTypeScope="" ma:versionID="3478feb737c87534290fde7ed845d150">
  <xsd:schema xmlns:xsd="http://www.w3.org/2001/XMLSchema" xmlns:xs="http://www.w3.org/2001/XMLSchema" xmlns:p="http://schemas.microsoft.com/office/2006/metadata/properties" xmlns:ns2="9f08339c-1af5-4440-8204-bcba6d0c14c2" targetNamespace="http://schemas.microsoft.com/office/2006/metadata/properties" ma:root="true" ma:fieldsID="4f1aac77169e2c941cf061ede64fa308" ns2:_="">
    <xsd:import namespace="9f08339c-1af5-4440-8204-bcba6d0c1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8339c-1af5-4440-8204-bcba6d0c1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AFC474-F3CC-4311-8692-4B0B37A6C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0823-45C8-4559-9625-64BCF583AF24}">
  <ds:schemaRefs>
    <ds:schemaRef ds:uri="http://schemas.microsoft.com/office/infopath/2007/PartnerControls"/>
    <ds:schemaRef ds:uri="http://purl.org/dc/terms/"/>
    <ds:schemaRef ds:uri="9f08339c-1af5-4440-8204-bcba6d0c14c2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9851E12-FBFA-4579-B485-9DB18A8B03F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f08339c-1af5-4440-8204-bcba6d0c14c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145</Words>
  <Application>Microsoft Office PowerPoint</Application>
  <PresentationFormat>On-screen Show (4:3)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KG Next to Me Sketched</vt:lpstr>
      <vt:lpstr>Office Theme</vt:lpstr>
      <vt:lpstr>PowerPoint Presentation</vt:lpstr>
      <vt:lpstr>A Midsummer Night’s Dream</vt:lpstr>
      <vt:lpstr>Character Tracking 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Uffendell</dc:creator>
  <cp:lastModifiedBy>Toni-Louise Younger</cp:lastModifiedBy>
  <cp:revision>18</cp:revision>
  <dcterms:created xsi:type="dcterms:W3CDTF">2015-03-25T20:51:16Z</dcterms:created>
  <dcterms:modified xsi:type="dcterms:W3CDTF">2020-05-15T07:47:11Z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