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36" d="100"/>
          <a:sy n="36" d="100"/>
        </p:scale>
        <p:origin x="97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B85601F-FA2C-4298-8595-DA1CD86390F0}"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4188184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5601F-FA2C-4298-8595-DA1CD86390F0}"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4081865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5601F-FA2C-4298-8595-DA1CD86390F0}"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055868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5601F-FA2C-4298-8595-DA1CD86390F0}"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3473591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85601F-FA2C-4298-8595-DA1CD86390F0}"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768216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85601F-FA2C-4298-8595-DA1CD86390F0}" type="datetimeFigureOut">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127734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85601F-FA2C-4298-8595-DA1CD86390F0}" type="datetimeFigureOut">
              <a:rPr lang="en-US" smtClean="0"/>
              <a:t>5/18/2020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3971828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85601F-FA2C-4298-8595-DA1CD86390F0}" type="datetimeFigureOut">
              <a:rPr lang="en-US" smtClean="0"/>
              <a:t>5/18/2020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803586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5601F-FA2C-4298-8595-DA1CD86390F0}" type="datetimeFigureOut">
              <a:rPr lang="en-US" smtClean="0"/>
              <a:t>5/18/2020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3982932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85601F-FA2C-4298-8595-DA1CD86390F0}" type="datetimeFigureOut">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2535420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85601F-FA2C-4298-8595-DA1CD86390F0}" type="datetimeFigureOut">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192C9A-78D0-41EA-B969-618EE91D79F6}" type="slidenum">
              <a:rPr lang="en-US" smtClean="0"/>
              <a:t>‹#›</a:t>
            </a:fld>
            <a:endParaRPr lang="en-US"/>
          </a:p>
        </p:txBody>
      </p:sp>
    </p:spTree>
    <p:extLst>
      <p:ext uri="{BB962C8B-B14F-4D97-AF65-F5344CB8AC3E}">
        <p14:creationId xmlns:p14="http://schemas.microsoft.com/office/powerpoint/2010/main" val="4154252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5601F-FA2C-4298-8595-DA1CD86390F0}" type="datetimeFigureOut">
              <a:rPr lang="en-US" smtClean="0"/>
              <a:t>5/18/2020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92C9A-78D0-41EA-B969-618EE91D79F6}" type="slidenum">
              <a:rPr lang="en-US" smtClean="0"/>
              <a:t>‹#›</a:t>
            </a:fld>
            <a:endParaRPr lang="en-US"/>
          </a:p>
        </p:txBody>
      </p:sp>
    </p:spTree>
    <p:extLst>
      <p:ext uri="{BB962C8B-B14F-4D97-AF65-F5344CB8AC3E}">
        <p14:creationId xmlns:p14="http://schemas.microsoft.com/office/powerpoint/2010/main" val="2121242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1227" y="136635"/>
            <a:ext cx="11235559" cy="6001406"/>
          </a:xfrm>
        </p:spPr>
        <p:txBody>
          <a:bodyPr>
            <a:normAutofit lnSpcReduction="10000"/>
          </a:bodyPr>
          <a:lstStyle/>
          <a:p>
            <a:r>
              <a:rPr lang="en-GB" b="1" dirty="0"/>
              <a:t>‘She Walks in Beauty’ </a:t>
            </a:r>
            <a:r>
              <a:rPr lang="en-GB" b="1" i="1" dirty="0"/>
              <a:t>Lord Byron</a:t>
            </a:r>
            <a:endParaRPr lang="en-GB" b="1" dirty="0"/>
          </a:p>
          <a:p>
            <a:endParaRPr lang="en-GB" b="1" dirty="0"/>
          </a:p>
          <a:p>
            <a:r>
              <a:rPr lang="en-GB" dirty="0"/>
              <a:t>Consider in writing, making use of textual references and PEEE, how women are presented in this and one other poem you have studied.</a:t>
            </a:r>
          </a:p>
          <a:p>
            <a:r>
              <a:rPr lang="en-GB" dirty="0"/>
              <a:t>Tip: First list all the images Byron and one other poem uses to present women. Then decide what these choices tell us about how they felt about their subjects. This may help to focus your response on appropriate key areas of the poems.</a:t>
            </a:r>
            <a:endParaRPr lang="en-GB" b="1" i="1" dirty="0"/>
          </a:p>
          <a:p>
            <a:endParaRPr lang="en-GB" b="1" i="1" dirty="0"/>
          </a:p>
          <a:p>
            <a:r>
              <a:rPr lang="en-GB" b="1" i="1" dirty="0"/>
              <a:t>Independent writing task: </a:t>
            </a:r>
            <a:endParaRPr lang="en-GB" dirty="0"/>
          </a:p>
          <a:p>
            <a:r>
              <a:rPr lang="en-GB" b="1" dirty="0"/>
              <a:t>Point</a:t>
            </a:r>
            <a:r>
              <a:rPr lang="en-GB" dirty="0"/>
              <a:t> – make a clear point about an aspect of the text and link back to the question.</a:t>
            </a:r>
          </a:p>
          <a:p>
            <a:r>
              <a:rPr lang="en-GB" b="1" dirty="0"/>
              <a:t>Evidence</a:t>
            </a:r>
            <a:r>
              <a:rPr lang="en-GB" dirty="0"/>
              <a:t> – choose an </a:t>
            </a:r>
            <a:r>
              <a:rPr lang="en-GB" i="1" dirty="0"/>
              <a:t>appropriate</a:t>
            </a:r>
            <a:r>
              <a:rPr lang="en-GB" dirty="0"/>
              <a:t> quotation that supports your point.</a:t>
            </a:r>
          </a:p>
          <a:p>
            <a:r>
              <a:rPr lang="en-GB" b="1" dirty="0"/>
              <a:t>Explanation</a:t>
            </a:r>
            <a:r>
              <a:rPr lang="en-GB" dirty="0"/>
              <a:t> – why does the particular quotation support your point? What does it suggest (e.g. </a:t>
            </a:r>
            <a:r>
              <a:rPr lang="en-GB" i="1" dirty="0"/>
              <a:t>This quotation suggests…</a:t>
            </a:r>
            <a:r>
              <a:rPr lang="en-GB" dirty="0"/>
              <a:t>)?</a:t>
            </a:r>
          </a:p>
          <a:p>
            <a:r>
              <a:rPr lang="en-GB" b="1" dirty="0"/>
              <a:t>Evaluation</a:t>
            </a:r>
            <a:r>
              <a:rPr lang="en-GB" dirty="0"/>
              <a:t> – what is the intended reader reaction? Is it effective? Offer a personal opinion.</a:t>
            </a:r>
          </a:p>
          <a:p>
            <a:pPr algn="l"/>
            <a:endParaRPr lang="en-US" dirty="0"/>
          </a:p>
          <a:p>
            <a:pPr algn="l"/>
            <a:endParaRPr lang="en-US" dirty="0"/>
          </a:p>
        </p:txBody>
      </p:sp>
    </p:spTree>
    <p:extLst>
      <p:ext uri="{BB962C8B-B14F-4D97-AF65-F5344CB8AC3E}">
        <p14:creationId xmlns:p14="http://schemas.microsoft.com/office/powerpoint/2010/main" val="32986112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157</Words>
  <Application>Microsoft Office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Louisa Ovenden</dc:creator>
  <cp:lastModifiedBy>Toni-Louise</cp:lastModifiedBy>
  <cp:revision>15</cp:revision>
  <dcterms:created xsi:type="dcterms:W3CDTF">2017-05-08T13:55:13Z</dcterms:created>
  <dcterms:modified xsi:type="dcterms:W3CDTF">2020-05-18T07:45:32Z</dcterms:modified>
</cp:coreProperties>
</file>