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4" r:id="rId3"/>
    <p:sldId id="265" r:id="rId4"/>
    <p:sldId id="263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36" d="100"/>
          <a:sy n="36" d="100"/>
        </p:scale>
        <p:origin x="9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84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865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68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62FB-969A-49D8-9CEE-8596D097050C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9487-8D83-45EE-9365-184681049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548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62FB-969A-49D8-9CEE-8596D097050C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9487-8D83-45EE-9365-184681049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6767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62FB-969A-49D8-9CEE-8596D097050C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9487-8D83-45EE-9365-184681049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982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62FB-969A-49D8-9CEE-8596D097050C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9487-8D83-45EE-9365-184681049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039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62FB-969A-49D8-9CEE-8596D097050C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9487-8D83-45EE-9365-184681049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281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62FB-969A-49D8-9CEE-8596D097050C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9487-8D83-45EE-9365-184681049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6507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62FB-969A-49D8-9CEE-8596D097050C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9487-8D83-45EE-9365-184681049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368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62FB-969A-49D8-9CEE-8596D097050C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9487-8D83-45EE-9365-184681049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078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910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62FB-969A-49D8-9CEE-8596D097050C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9487-8D83-45EE-9365-184681049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0108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62FB-969A-49D8-9CEE-8596D097050C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9487-8D83-45EE-9365-184681049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927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62FB-969A-49D8-9CEE-8596D097050C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9487-8D83-45EE-9365-184681049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980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16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34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28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8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932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420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52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5601F-FA2C-4298-8595-DA1CD86390F0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24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462FB-969A-49D8-9CEE-8596D097050C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89487-8D83-45EE-9365-184681049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489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ss out worksheet; the students play instruments on these rhythms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378" y="49047"/>
            <a:ext cx="9143244" cy="67599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Glossary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GB" b="1" dirty="0"/>
              <a:t>lyric poem	</a:t>
            </a:r>
            <a:r>
              <a:rPr lang="en-GB" dirty="0"/>
              <a:t>poem with a musical rhythm, focusing on thoughts and 				emotions rather than story-telling or description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iambic </a:t>
            </a:r>
            <a:r>
              <a:rPr lang="en-GB" dirty="0"/>
              <a:t>a verse form with four ‘feet’ (or </a:t>
            </a:r>
            <a:r>
              <a:rPr lang="en-GB" b="1" dirty="0"/>
              <a:t>tetrameter 	</a:t>
            </a:r>
            <a:r>
              <a:rPr lang="en-GB" dirty="0"/>
              <a:t>pairs of syllables) in a line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sestet	</a:t>
            </a:r>
            <a:r>
              <a:rPr lang="en-GB" dirty="0"/>
              <a:t>a stanza of six lines</a:t>
            </a:r>
            <a:endParaRPr lang="en-GB" b="1" dirty="0"/>
          </a:p>
          <a:p>
            <a:pPr marL="0" indent="0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897208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Glossary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climes		</a:t>
            </a:r>
            <a:r>
              <a:rPr lang="en-GB" dirty="0"/>
              <a:t>climates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aspect		</a:t>
            </a:r>
            <a:r>
              <a:rPr lang="en-GB" dirty="0"/>
              <a:t>appearance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tress			</a:t>
            </a:r>
            <a:r>
              <a:rPr lang="en-GB" dirty="0"/>
              <a:t>lock of hair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eloquent		</a:t>
            </a:r>
            <a:r>
              <a:rPr lang="en-GB" dirty="0"/>
              <a:t>expressive</a:t>
            </a:r>
          </a:p>
        </p:txBody>
      </p:sp>
      <p:pic>
        <p:nvPicPr>
          <p:cNvPr id="4" name="Picture 3" descr="Visit Today's Flowers # 235 for blooms in sunnier &lt;strong&gt;climes&lt;/strong&gt;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7847" y="2475730"/>
            <a:ext cx="5322699" cy="3546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204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227" y="136635"/>
            <a:ext cx="11235559" cy="6001406"/>
          </a:xfrm>
        </p:spPr>
        <p:txBody>
          <a:bodyPr>
            <a:normAutofit/>
          </a:bodyPr>
          <a:lstStyle/>
          <a:p>
            <a:r>
              <a:rPr lang="en-GB" b="1" dirty="0"/>
              <a:t>‘She Walks in Beauty’ </a:t>
            </a:r>
            <a:r>
              <a:rPr lang="en-GB" b="1" i="1" dirty="0"/>
              <a:t>Lord Byron</a:t>
            </a:r>
            <a:endParaRPr lang="en-GB" b="1" dirty="0"/>
          </a:p>
          <a:p>
            <a:endParaRPr lang="en-GB" b="1" dirty="0"/>
          </a:p>
          <a:p>
            <a:r>
              <a:rPr lang="en-GB" b="1" dirty="0"/>
              <a:t>Learning objective: 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to understand how Byron uses imagery and contrast to describe his subject.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Exploring language:</a:t>
            </a:r>
          </a:p>
          <a:p>
            <a:pPr algn="l"/>
            <a:r>
              <a:rPr lang="en-GB" dirty="0"/>
              <a:t>You are going to consider Byron’s imagery and language of contrast.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Write down what you think each stanza or verse means. </a:t>
            </a:r>
            <a:endParaRPr lang="en-US" dirty="0"/>
          </a:p>
        </p:txBody>
      </p:sp>
      <p:pic>
        <p:nvPicPr>
          <p:cNvPr id="2" name="Picture 1" descr="external image &lt;strong&gt;Imagery&lt;/strong&gt;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10" y="3285541"/>
            <a:ext cx="3651069" cy="3404622"/>
          </a:xfrm>
          <a:prstGeom prst="rect">
            <a:avLst/>
          </a:prstGeom>
        </p:spPr>
      </p:pic>
      <p:pic>
        <p:nvPicPr>
          <p:cNvPr id="4" name="Picture 3" descr="Contrastive Analysis of the Cebuano {tan-aw} and the Tagalog {nood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28" y="4327963"/>
            <a:ext cx="47625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25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227" y="136635"/>
            <a:ext cx="11235559" cy="6001406"/>
          </a:xfrm>
        </p:spPr>
        <p:txBody>
          <a:bodyPr>
            <a:normAutofit/>
          </a:bodyPr>
          <a:lstStyle/>
          <a:p>
            <a:r>
              <a:rPr lang="en-GB" b="1" dirty="0"/>
              <a:t>‘She Walks in Beauty’ </a:t>
            </a:r>
            <a:r>
              <a:rPr lang="en-GB" b="1" i="1" dirty="0"/>
              <a:t>Lord Byron</a:t>
            </a:r>
            <a:endParaRPr lang="en-GB" b="1" dirty="0"/>
          </a:p>
          <a:p>
            <a:endParaRPr lang="en-GB" b="1" dirty="0"/>
          </a:p>
          <a:p>
            <a:r>
              <a:rPr lang="en-GB" b="1" dirty="0"/>
              <a:t>Learning objective: 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to understand how Byron uses imagery and contrast to describe his subject.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The poem uses the extended metaphor of light/dark and day/night to describe the woman’s physical beauty and then stretches this idealised image still further to encompass her inner beauty – grace/thoughts/mind/heart – where the poet concludes that goodness and innocence dwell.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2" name="Picture 1" descr="&lt;strong&gt;extendedmetaphor&lt;/strong&gt; - hom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493" y="3427894"/>
            <a:ext cx="2712385" cy="3325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392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... for her photo shoot for the December 2010 issue of &lt;strong&gt;Allure&lt;/strong&gt; Magazine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800" b="27724"/>
          <a:stretch/>
        </p:blipFill>
        <p:spPr>
          <a:xfrm>
            <a:off x="116855" y="192475"/>
            <a:ext cx="3094696" cy="417880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4203" y="1494262"/>
            <a:ext cx="10385118" cy="5201339"/>
          </a:xfrm>
        </p:spPr>
        <p:txBody>
          <a:bodyPr>
            <a:normAutofit/>
          </a:bodyPr>
          <a:lstStyle/>
          <a:p>
            <a:r>
              <a:rPr lang="en-GB" b="1" dirty="0"/>
              <a:t>‘She Walks in Beauty’ </a:t>
            </a:r>
            <a:r>
              <a:rPr lang="en-GB" b="1" i="1" dirty="0"/>
              <a:t>Lord Byron</a:t>
            </a:r>
            <a:endParaRPr lang="en-GB" b="1" dirty="0"/>
          </a:p>
          <a:p>
            <a:endParaRPr lang="en-GB" b="1" dirty="0"/>
          </a:p>
          <a:p>
            <a:r>
              <a:rPr lang="en-GB" b="1" dirty="0"/>
              <a:t>Learning objective: 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to understand how Byron uses imagery and contrast to describe his subject.</a:t>
            </a:r>
          </a:p>
          <a:p>
            <a:pPr algn="l"/>
            <a:endParaRPr lang="en-GB" dirty="0"/>
          </a:p>
          <a:p>
            <a:endParaRPr lang="en-US" dirty="0"/>
          </a:p>
          <a:p>
            <a:r>
              <a:rPr lang="en-GB" dirty="0"/>
              <a:t>Look at the quotations on </a:t>
            </a:r>
            <a:r>
              <a:rPr lang="en-GB" i="1" dirty="0"/>
              <a:t>Worksheet A3.3</a:t>
            </a:r>
            <a:r>
              <a:rPr lang="en-GB" dirty="0"/>
              <a:t> and come up with an appropriate suggested meaning. </a:t>
            </a:r>
          </a:p>
          <a:p>
            <a:endParaRPr lang="en-GB" dirty="0"/>
          </a:p>
          <a:p>
            <a:r>
              <a:rPr lang="en-GB" dirty="0"/>
              <a:t>Compare your first impressions with your developing understanding of the nature of the allure of this unnamed woman.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70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256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1_Office Theme</vt:lpstr>
      <vt:lpstr>Glossary</vt:lpstr>
      <vt:lpstr>Glossary</vt:lpstr>
      <vt:lpstr>PowerPoint Presentation</vt:lpstr>
      <vt:lpstr>PowerPoint Presentation</vt:lpstr>
      <vt:lpstr>PowerPoint Presentation</vt:lpstr>
    </vt:vector>
  </TitlesOfParts>
  <Company>CHURCHMEAD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Louisa Ovenden</dc:creator>
  <cp:lastModifiedBy>Toni-Louise Younger</cp:lastModifiedBy>
  <cp:revision>15</cp:revision>
  <dcterms:created xsi:type="dcterms:W3CDTF">2017-05-08T13:55:13Z</dcterms:created>
  <dcterms:modified xsi:type="dcterms:W3CDTF">2020-05-13T09:01:33Z</dcterms:modified>
</cp:coreProperties>
</file>