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08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96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1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8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61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57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409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67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65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023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11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6773C-F5C2-4C52-BF2C-415E6D9F30D4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87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4390" y="107061"/>
            <a:ext cx="6096000" cy="1631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Learning objective: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portrays emotions within family relationships. </a:t>
            </a: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uses language to portray emotions within family relationships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6448520" y="40166"/>
            <a:ext cx="532716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‘A Child to his Sick Grandfather’ </a:t>
            </a: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Joanna Baillie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74390" y="1889787"/>
            <a:ext cx="11819688" cy="48936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GB" sz="2400" b="1" i="1" dirty="0"/>
              <a:t>Independent writing: Remember to use the following structure below and then answer the essay question below. </a:t>
            </a:r>
          </a:p>
          <a:p>
            <a:endParaRPr lang="en-US" sz="2400" dirty="0"/>
          </a:p>
          <a:p>
            <a:r>
              <a:rPr lang="en-GB" sz="2400" b="1" dirty="0"/>
              <a:t>Point</a:t>
            </a:r>
            <a:r>
              <a:rPr lang="en-GB" sz="2400" dirty="0"/>
              <a:t> – make a clear point about an aspect of the text and link back to the question.</a:t>
            </a:r>
            <a:endParaRPr lang="en-US" sz="2400" dirty="0"/>
          </a:p>
          <a:p>
            <a:r>
              <a:rPr lang="en-GB" sz="2400" b="1" dirty="0"/>
              <a:t>Evidence</a:t>
            </a:r>
            <a:r>
              <a:rPr lang="en-GB" sz="2400" dirty="0"/>
              <a:t> – choose an </a:t>
            </a:r>
            <a:r>
              <a:rPr lang="en-GB" sz="2400" i="1" dirty="0"/>
              <a:t>appropriate</a:t>
            </a:r>
            <a:r>
              <a:rPr lang="en-GB" sz="2400" dirty="0"/>
              <a:t> quotation that supports your point.</a:t>
            </a:r>
            <a:endParaRPr lang="en-US" sz="2400" dirty="0"/>
          </a:p>
          <a:p>
            <a:r>
              <a:rPr lang="en-GB" sz="2400" b="1" dirty="0"/>
              <a:t>Explanation</a:t>
            </a:r>
            <a:r>
              <a:rPr lang="en-GB" sz="2400" dirty="0"/>
              <a:t> – why does the particular quotation support your point? What does it suggest (e.g. </a:t>
            </a:r>
            <a:r>
              <a:rPr lang="en-GB" sz="2400" i="1" dirty="0"/>
              <a:t>This quotation suggests…</a:t>
            </a:r>
            <a:r>
              <a:rPr lang="en-GB" sz="2400" dirty="0"/>
              <a:t>)?</a:t>
            </a:r>
            <a:endParaRPr lang="en-US" sz="2400" dirty="0"/>
          </a:p>
          <a:p>
            <a:r>
              <a:rPr lang="en-GB" sz="2400" b="1" dirty="0"/>
              <a:t>Evaluation</a:t>
            </a:r>
            <a:r>
              <a:rPr lang="en-GB" sz="2400" dirty="0"/>
              <a:t> – what is the intended reader reaction? Is it effective? Offer a personal opinion.</a:t>
            </a:r>
          </a:p>
          <a:p>
            <a:endParaRPr lang="en-GB" sz="2400" dirty="0"/>
          </a:p>
          <a:p>
            <a:r>
              <a:rPr lang="en-US" sz="2400" dirty="0"/>
              <a:t>Essay question:</a:t>
            </a:r>
          </a:p>
          <a:p>
            <a:r>
              <a:rPr lang="en-GB" sz="2400" b="1" dirty="0"/>
              <a:t>Explain in writing, making use of textual references and PEEE, how a sense of loss and sadness is established and maintained in this poem. You should </a:t>
            </a:r>
            <a:r>
              <a:rPr lang="en-US" sz="2400" b="1" dirty="0"/>
              <a:t>consider the poet’s use of language, form and structure in your responses. Write at least 3-4 PEEEs. </a:t>
            </a:r>
          </a:p>
        </p:txBody>
      </p:sp>
    </p:spTree>
    <p:extLst>
      <p:ext uri="{BB962C8B-B14F-4D97-AF65-F5344CB8AC3E}">
        <p14:creationId xmlns:p14="http://schemas.microsoft.com/office/powerpoint/2010/main" val="1386304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179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profileuser</dc:creator>
  <cp:lastModifiedBy>Toni-Louise Younger</cp:lastModifiedBy>
  <cp:revision>9</cp:revision>
  <dcterms:created xsi:type="dcterms:W3CDTF">2017-02-27T15:12:16Z</dcterms:created>
  <dcterms:modified xsi:type="dcterms:W3CDTF">2020-05-06T08:33:19Z</dcterms:modified>
</cp:coreProperties>
</file>