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4660"/>
  </p:normalViewPr>
  <p:slideViewPr>
    <p:cSldViewPr snapToGrid="0">
      <p:cViewPr varScale="1">
        <p:scale>
          <a:sx n="36" d="100"/>
          <a:sy n="36" d="100"/>
        </p:scale>
        <p:origin x="9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601F-FA2C-4298-8595-DA1CD86390F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2C9A-78D0-41EA-B969-618EE91D7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84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601F-FA2C-4298-8595-DA1CD86390F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2C9A-78D0-41EA-B969-618EE91D7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865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601F-FA2C-4298-8595-DA1CD86390F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2C9A-78D0-41EA-B969-618EE91D7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868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601F-FA2C-4298-8595-DA1CD86390F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2C9A-78D0-41EA-B969-618EE91D7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591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601F-FA2C-4298-8595-DA1CD86390F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2C9A-78D0-41EA-B969-618EE91D7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216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601F-FA2C-4298-8595-DA1CD86390F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2C9A-78D0-41EA-B969-618EE91D7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34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601F-FA2C-4298-8595-DA1CD86390F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2C9A-78D0-41EA-B969-618EE91D7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828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601F-FA2C-4298-8595-DA1CD86390F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2C9A-78D0-41EA-B969-618EE91D7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586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601F-FA2C-4298-8595-DA1CD86390F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2C9A-78D0-41EA-B969-618EE91D7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932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601F-FA2C-4298-8595-DA1CD86390F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2C9A-78D0-41EA-B969-618EE91D7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420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601F-FA2C-4298-8595-DA1CD86390F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2C9A-78D0-41EA-B969-618EE91D7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252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5601F-FA2C-4298-8595-DA1CD86390F0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92C9A-78D0-41EA-B969-618EE91D79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242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1228" y="399393"/>
            <a:ext cx="10436772" cy="6053959"/>
          </a:xfrm>
        </p:spPr>
        <p:txBody>
          <a:bodyPr>
            <a:normAutofit/>
          </a:bodyPr>
          <a:lstStyle/>
          <a:p>
            <a:r>
              <a:rPr lang="en-GB" b="1" dirty="0"/>
              <a:t>‘She Walks in Beauty’ </a:t>
            </a:r>
            <a:r>
              <a:rPr lang="en-GB" b="1" i="1" dirty="0"/>
              <a:t>Lord Byron</a:t>
            </a:r>
            <a:endParaRPr lang="en-GB" b="1" dirty="0"/>
          </a:p>
          <a:p>
            <a:endParaRPr lang="en-GB" b="1" dirty="0"/>
          </a:p>
          <a:p>
            <a:r>
              <a:rPr lang="en-GB" b="1" dirty="0"/>
              <a:t>Learning objective: 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to understand how Byron uses imagery and</a:t>
            </a:r>
          </a:p>
          <a:p>
            <a:pPr algn="l"/>
            <a:r>
              <a:rPr lang="en-GB" dirty="0"/>
              <a:t> contrast to describe his subject.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Introduction: The first four poems in this collection</a:t>
            </a:r>
          </a:p>
          <a:p>
            <a:pPr algn="l"/>
            <a:r>
              <a:rPr lang="en-GB" dirty="0"/>
              <a:t>all date from the Romantic period of literary history.</a:t>
            </a:r>
          </a:p>
          <a:p>
            <a:pPr algn="l"/>
            <a:r>
              <a:rPr lang="en-GB" dirty="0"/>
              <a:t>Lord Byron was one of the most notorious and</a:t>
            </a:r>
          </a:p>
          <a:p>
            <a:pPr algn="l"/>
            <a:r>
              <a:rPr lang="en-GB" dirty="0"/>
              <a:t>flamboyant of the Romantic poets. </a:t>
            </a:r>
          </a:p>
          <a:p>
            <a:pPr algn="l"/>
            <a:endParaRPr lang="en-GB" dirty="0"/>
          </a:p>
          <a:p>
            <a:pPr algn="l"/>
            <a:endParaRPr lang="en-GB" dirty="0"/>
          </a:p>
          <a:p>
            <a:pPr algn="l"/>
            <a:endParaRPr lang="en-US" dirty="0"/>
          </a:p>
        </p:txBody>
      </p:sp>
      <p:pic>
        <p:nvPicPr>
          <p:cNvPr id="4" name="Picture 3" descr="File:George Gordon Byron2.jpg - Wikipedia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6519" y="1379483"/>
            <a:ext cx="2785391" cy="374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537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1227" y="94593"/>
            <a:ext cx="11740055" cy="6653048"/>
          </a:xfrm>
        </p:spPr>
        <p:txBody>
          <a:bodyPr>
            <a:normAutofit fontScale="62500" lnSpcReduction="20000"/>
          </a:bodyPr>
          <a:lstStyle/>
          <a:p>
            <a:r>
              <a:rPr lang="en-GB" b="1" dirty="0"/>
              <a:t>‘She Walks in Beauty’ </a:t>
            </a:r>
            <a:r>
              <a:rPr lang="en-GB" b="1" i="1" dirty="0"/>
              <a:t>Lord Byron</a:t>
            </a:r>
            <a:endParaRPr lang="en-GB" b="1" dirty="0"/>
          </a:p>
          <a:p>
            <a:endParaRPr lang="en-GB" b="1" dirty="0"/>
          </a:p>
          <a:p>
            <a:r>
              <a:rPr lang="en-GB" b="1" dirty="0"/>
              <a:t>Learning objective: 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to understand how Byron uses imagery and contrast to describe his subject.</a:t>
            </a:r>
          </a:p>
          <a:p>
            <a:pPr algn="l"/>
            <a:endParaRPr lang="en-GB" dirty="0"/>
          </a:p>
          <a:p>
            <a:pPr algn="l"/>
            <a:r>
              <a:rPr lang="en-GB" sz="2900" dirty="0"/>
              <a:t>Byron’s life</a:t>
            </a:r>
          </a:p>
          <a:p>
            <a:pPr algn="l"/>
            <a:r>
              <a:rPr lang="en-GB" sz="2900" dirty="0"/>
              <a:t>•</a:t>
            </a:r>
            <a:r>
              <a:rPr lang="en-GB" sz="3100" dirty="0"/>
              <a:t>Born 1788, died 1824</a:t>
            </a:r>
          </a:p>
          <a:p>
            <a:pPr algn="l"/>
            <a:r>
              <a:rPr lang="en-GB" sz="3100" dirty="0"/>
              <a:t>•Like Shelley and Coleridge, Byron was a Romantic poet, </a:t>
            </a:r>
          </a:p>
          <a:p>
            <a:pPr algn="l"/>
            <a:r>
              <a:rPr lang="en-GB" sz="3100" dirty="0"/>
              <a:t>focusing on emotion and sentiment in reaction against the</a:t>
            </a:r>
          </a:p>
          <a:p>
            <a:pPr algn="l"/>
            <a:r>
              <a:rPr lang="en-GB" sz="3100" dirty="0"/>
              <a:t>logic and reason that was rising to prominence across Europe with</a:t>
            </a:r>
          </a:p>
          <a:p>
            <a:pPr algn="l"/>
            <a:r>
              <a:rPr lang="en-GB" sz="3100" dirty="0"/>
              <a:t>a surge in scientific research and rationalism.</a:t>
            </a:r>
          </a:p>
          <a:p>
            <a:pPr algn="l"/>
            <a:r>
              <a:rPr lang="en-GB" sz="3100" dirty="0"/>
              <a:t>•The Romantics formed a political and social movement that rallied</a:t>
            </a:r>
          </a:p>
          <a:p>
            <a:pPr algn="l"/>
            <a:r>
              <a:rPr lang="en-GB" sz="3100" dirty="0"/>
              <a:t> against the emotionless path they felt many were taking.</a:t>
            </a:r>
          </a:p>
          <a:p>
            <a:pPr algn="l"/>
            <a:r>
              <a:rPr lang="en-GB" sz="3100" dirty="0"/>
              <a:t>•Byron was a man who was scandalously renowned in his day for</a:t>
            </a:r>
          </a:p>
          <a:p>
            <a:pPr algn="l"/>
            <a:r>
              <a:rPr lang="en-GB" sz="3100" dirty="0"/>
              <a:t> the many lovers he had, of both sexes. </a:t>
            </a:r>
          </a:p>
          <a:p>
            <a:pPr algn="l"/>
            <a:r>
              <a:rPr lang="en-GB" sz="3100" dirty="0"/>
              <a:t>•To many, he came to represent the Gothic anti-hero: ‘mad, bad and</a:t>
            </a:r>
          </a:p>
          <a:p>
            <a:pPr algn="l"/>
            <a:r>
              <a:rPr lang="en-GB" sz="3100" dirty="0"/>
              <a:t> dangerous to know’. This was one reason why he left England for foreign</a:t>
            </a:r>
          </a:p>
          <a:p>
            <a:pPr algn="l"/>
            <a:r>
              <a:rPr lang="en-GB" sz="3100" dirty="0"/>
              <a:t>shores in 1816.</a:t>
            </a:r>
          </a:p>
          <a:p>
            <a:pPr algn="l"/>
            <a:r>
              <a:rPr lang="en-GB" sz="3100" dirty="0"/>
              <a:t>•As an aristocrat of independent wealth, Byron enjoyed travelling. He lived in Italy for seven years before joining the Greeks’ fight for independence against the Ottoman Empire. </a:t>
            </a:r>
          </a:p>
          <a:p>
            <a:pPr algn="l"/>
            <a:r>
              <a:rPr lang="en-GB" sz="3100" dirty="0"/>
              <a:t>•It was while fighting in Greece that he caught the fever that would kill him at the age of just 36.</a:t>
            </a:r>
          </a:p>
          <a:p>
            <a:pPr algn="l"/>
            <a:endParaRPr lang="en-GB" dirty="0"/>
          </a:p>
          <a:p>
            <a:pPr algn="l"/>
            <a:endParaRPr lang="en-GB" dirty="0"/>
          </a:p>
          <a:p>
            <a:pPr algn="l"/>
            <a:endParaRPr lang="en-US" dirty="0"/>
          </a:p>
        </p:txBody>
      </p:sp>
      <p:pic>
        <p:nvPicPr>
          <p:cNvPr id="2" name="Picture 1" descr="solitary dog sculptor: Poetry: &lt;strong&gt;Lord Byron&lt;/strong&gt; - Domestic Pieces - Part 1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8882" y="94593"/>
            <a:ext cx="3962400" cy="523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695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1227" y="94593"/>
            <a:ext cx="11740055" cy="6653048"/>
          </a:xfrm>
        </p:spPr>
        <p:txBody>
          <a:bodyPr>
            <a:normAutofit/>
          </a:bodyPr>
          <a:lstStyle/>
          <a:p>
            <a:r>
              <a:rPr lang="en-GB" b="1" dirty="0"/>
              <a:t>‘She Walks in Beauty’ </a:t>
            </a:r>
            <a:r>
              <a:rPr lang="en-GB" b="1" i="1" dirty="0"/>
              <a:t>Lord Byron</a:t>
            </a:r>
            <a:endParaRPr lang="en-GB" b="1" dirty="0"/>
          </a:p>
          <a:p>
            <a:endParaRPr lang="en-GB" b="1" dirty="0"/>
          </a:p>
          <a:p>
            <a:r>
              <a:rPr lang="en-GB" b="1" dirty="0"/>
              <a:t>Learning objective: 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to understand how Byron uses imagery and contrast to describe his subject.</a:t>
            </a:r>
          </a:p>
          <a:p>
            <a:pPr algn="l"/>
            <a:endParaRPr lang="en-GB" dirty="0"/>
          </a:p>
          <a:p>
            <a:pPr algn="l"/>
            <a:r>
              <a:rPr lang="en-GB" sz="2900" dirty="0"/>
              <a:t>You could add that this poem, ‘She Walks in Beauty’,</a:t>
            </a:r>
          </a:p>
          <a:p>
            <a:pPr algn="l"/>
            <a:r>
              <a:rPr lang="en-GB" sz="2900" dirty="0"/>
              <a:t>like the others in Byron’s collection, Hebrew Melodies,</a:t>
            </a:r>
          </a:p>
          <a:p>
            <a:pPr algn="l"/>
            <a:r>
              <a:rPr lang="en-GB" sz="2900" dirty="0"/>
              <a:t>was intended to be set to music and is thus a</a:t>
            </a:r>
          </a:p>
          <a:p>
            <a:pPr algn="l"/>
            <a:r>
              <a:rPr lang="en-GB" sz="2900" dirty="0"/>
              <a:t>‘lyric poem’. It is a good example of emotion taking</a:t>
            </a:r>
          </a:p>
          <a:p>
            <a:pPr algn="l"/>
            <a:r>
              <a:rPr lang="en-GB" sz="2900" dirty="0"/>
              <a:t>precedence over rational thought.</a:t>
            </a:r>
            <a:endParaRPr lang="en-GB" dirty="0"/>
          </a:p>
          <a:p>
            <a:pPr algn="l"/>
            <a:endParaRPr lang="en-US" dirty="0"/>
          </a:p>
        </p:txBody>
      </p:sp>
      <p:pic>
        <p:nvPicPr>
          <p:cNvPr id="4" name="Picture 3" descr="The Poetical Works of &lt;strong&gt;Lord Byron&lt;/strong&gt; 1887 | Flickr - Photo Sharing!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8276" y="2021574"/>
            <a:ext cx="3563006" cy="4334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338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&lt;strong&gt;Love&lt;/strong&gt;-Wallpaper-&lt;strong&gt;love&lt;/strong&gt;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7400" y="3426374"/>
            <a:ext cx="4977698" cy="3111061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1227" y="136635"/>
            <a:ext cx="11792607" cy="6400800"/>
          </a:xfrm>
        </p:spPr>
        <p:txBody>
          <a:bodyPr>
            <a:normAutofit/>
          </a:bodyPr>
          <a:lstStyle/>
          <a:p>
            <a:r>
              <a:rPr lang="en-GB" b="1" dirty="0"/>
              <a:t>‘She Walks in Beauty’ </a:t>
            </a:r>
            <a:r>
              <a:rPr lang="en-GB" b="1" i="1" dirty="0"/>
              <a:t>Lord Byron</a:t>
            </a:r>
            <a:endParaRPr lang="en-GB" b="1" dirty="0"/>
          </a:p>
          <a:p>
            <a:endParaRPr lang="en-GB" b="1" dirty="0"/>
          </a:p>
          <a:p>
            <a:r>
              <a:rPr lang="en-GB" b="1" dirty="0"/>
              <a:t>Learning objective: 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to understand how Byron uses imagery and contrast to describe his subject.</a:t>
            </a:r>
          </a:p>
          <a:p>
            <a:pPr algn="l"/>
            <a:endParaRPr lang="en-GB" dirty="0"/>
          </a:p>
          <a:p>
            <a:pPr algn="l"/>
            <a:r>
              <a:rPr lang="en-GB" sz="2900" dirty="0"/>
              <a:t>Describe your ideal person to love to the person in one paragraph.  </a:t>
            </a:r>
          </a:p>
          <a:p>
            <a:pPr algn="l"/>
            <a:endParaRPr lang="en-GB" sz="2900" dirty="0"/>
          </a:p>
          <a:p>
            <a:pPr algn="l"/>
            <a:r>
              <a:rPr lang="en-GB" sz="2900" dirty="0"/>
              <a:t>Did you put many physical features above</a:t>
            </a:r>
          </a:p>
          <a:p>
            <a:pPr algn="l"/>
            <a:r>
              <a:rPr lang="en-GB" sz="2900" dirty="0"/>
              <a:t>personality?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572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1227" y="136635"/>
            <a:ext cx="11235559" cy="6001406"/>
          </a:xfrm>
        </p:spPr>
        <p:txBody>
          <a:bodyPr>
            <a:normAutofit/>
          </a:bodyPr>
          <a:lstStyle/>
          <a:p>
            <a:r>
              <a:rPr lang="en-GB" b="1" dirty="0"/>
              <a:t>‘She Walks in Beauty’ </a:t>
            </a:r>
            <a:r>
              <a:rPr lang="en-GB" b="1" i="1" dirty="0"/>
              <a:t>Lord Byron</a:t>
            </a:r>
            <a:endParaRPr lang="en-GB" b="1" dirty="0"/>
          </a:p>
          <a:p>
            <a:endParaRPr lang="en-GB" b="1" dirty="0"/>
          </a:p>
          <a:p>
            <a:r>
              <a:rPr lang="en-GB" b="1" dirty="0"/>
              <a:t>Learning objective: 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to understand how Byron uses imagery and contrast to describe his subject.</a:t>
            </a:r>
          </a:p>
          <a:p>
            <a:pPr algn="l"/>
            <a:endParaRPr lang="en-GB" dirty="0"/>
          </a:p>
          <a:p>
            <a:pPr algn="l"/>
            <a:r>
              <a:rPr lang="en-GB" sz="2900" dirty="0"/>
              <a:t>Read the poem on page 8 of the Poetry Anthology while listening to Audio A3. Attached. </a:t>
            </a:r>
          </a:p>
          <a:p>
            <a:pPr algn="l"/>
            <a:endParaRPr lang="en-GB" sz="2900" dirty="0"/>
          </a:p>
          <a:p>
            <a:pPr algn="l"/>
            <a:r>
              <a:rPr lang="en-GB" sz="2900" dirty="0"/>
              <a:t>Identify the regular rhyme scheme and rhythm. You should also be able to identify the form. Have a look at the next slide to see if you were right. 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57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1227" y="136635"/>
            <a:ext cx="11235559" cy="6001406"/>
          </a:xfrm>
        </p:spPr>
        <p:txBody>
          <a:bodyPr>
            <a:normAutofit/>
          </a:bodyPr>
          <a:lstStyle/>
          <a:p>
            <a:r>
              <a:rPr lang="en-GB" b="1" dirty="0"/>
              <a:t>‘She Walks in Beauty’ </a:t>
            </a:r>
            <a:r>
              <a:rPr lang="en-GB" b="1" i="1" dirty="0"/>
              <a:t>Lord Byron</a:t>
            </a:r>
            <a:endParaRPr lang="en-GB" b="1" dirty="0"/>
          </a:p>
          <a:p>
            <a:endParaRPr lang="en-GB" b="1" dirty="0"/>
          </a:p>
          <a:p>
            <a:r>
              <a:rPr lang="en-GB" b="1" dirty="0"/>
              <a:t>Learning objective: 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to understand how Byron uses imagery and contrast to describe his subject.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Regular rhyme scheme (ABABAB) and rhythm (iambic tetrameter). 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Sestet form. </a:t>
            </a:r>
          </a:p>
          <a:p>
            <a:endParaRPr lang="en-GB" b="1" dirty="0"/>
          </a:p>
          <a:p>
            <a:r>
              <a:rPr lang="en-GB" b="1" dirty="0"/>
              <a:t>iambic 	</a:t>
            </a:r>
            <a:r>
              <a:rPr lang="en-GB" dirty="0"/>
              <a:t>a verse form with four ‘feet’ (or </a:t>
            </a:r>
            <a:r>
              <a:rPr lang="en-GB" b="1" dirty="0"/>
              <a:t>tetrameter 	</a:t>
            </a:r>
            <a:r>
              <a:rPr lang="en-GB" dirty="0"/>
              <a:t>pairs of syllables) in a line</a:t>
            </a:r>
          </a:p>
          <a:p>
            <a:endParaRPr lang="en-GB" b="1" dirty="0"/>
          </a:p>
          <a:p>
            <a:r>
              <a:rPr lang="en-GB" b="1" dirty="0"/>
              <a:t>Sestet - </a:t>
            </a:r>
            <a:r>
              <a:rPr lang="en-GB" dirty="0"/>
              <a:t>a stanza of six lines</a:t>
            </a:r>
            <a:endParaRPr lang="en-GB" b="1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520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ledon-6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2310" y="136635"/>
            <a:ext cx="2704251" cy="276331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1227" y="136635"/>
            <a:ext cx="11235559" cy="6001406"/>
          </a:xfrm>
        </p:spPr>
        <p:txBody>
          <a:bodyPr>
            <a:normAutofit/>
          </a:bodyPr>
          <a:lstStyle/>
          <a:p>
            <a:r>
              <a:rPr lang="en-GB" b="1" dirty="0"/>
              <a:t>‘She Walks in Beauty’ </a:t>
            </a:r>
            <a:r>
              <a:rPr lang="en-GB" b="1" i="1" dirty="0"/>
              <a:t>Lord Byron</a:t>
            </a:r>
            <a:endParaRPr lang="en-GB" b="1" dirty="0"/>
          </a:p>
          <a:p>
            <a:endParaRPr lang="en-GB" b="1" dirty="0"/>
          </a:p>
          <a:p>
            <a:r>
              <a:rPr lang="en-GB" b="1" dirty="0"/>
              <a:t>Learning objective: 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to understand how Byron uses imagery and contrast to describe his</a:t>
            </a:r>
          </a:p>
          <a:p>
            <a:pPr algn="l"/>
            <a:r>
              <a:rPr lang="en-GB" dirty="0"/>
              <a:t> subject.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Development: What are your first impressions of the woman being described?</a:t>
            </a:r>
          </a:p>
          <a:p>
            <a:pPr algn="l"/>
            <a:r>
              <a:rPr lang="en-GB" dirty="0"/>
              <a:t> Why does the poet compare her to both dark and light? </a:t>
            </a:r>
          </a:p>
          <a:p>
            <a:pPr algn="l"/>
            <a:r>
              <a:rPr lang="en-GB" dirty="0"/>
              <a:t>Highlight the poem to identify contrasting features of the woman’s beauty. Is her beauty merely skin deep, or is there something more that Byron discerns in her?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Write your own short description of the woman in the poem. Use a thesaurus to find synonyms of words that describe her. </a:t>
            </a:r>
          </a:p>
          <a:p>
            <a:pPr algn="l"/>
            <a:endParaRPr lang="en-GB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820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635</Words>
  <Application>Microsoft Office PowerPoint</Application>
  <PresentationFormat>Widescreen</PresentationFormat>
  <Paragraphs>83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CHURCHMEAD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Louisa Ovenden</dc:creator>
  <cp:lastModifiedBy>Toni-Louise</cp:lastModifiedBy>
  <cp:revision>15</cp:revision>
  <dcterms:created xsi:type="dcterms:W3CDTF">2017-05-08T13:55:13Z</dcterms:created>
  <dcterms:modified xsi:type="dcterms:W3CDTF">2020-05-12T12:00:14Z</dcterms:modified>
</cp:coreProperties>
</file>