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4" r:id="rId2"/>
    <p:sldId id="26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157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E2F82-4E60-4361-A485-196963E6DFFC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A5D71-CC0F-4593-9759-B90028D3CC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2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9CE16-3F40-4967-B20C-B76A367319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258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A5D71-CC0F-4593-9759-B90028D3CC6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90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8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26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65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7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47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0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16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54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8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74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1CC6-F827-47B0-B6A7-D4155FF0C130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2E0F0-4A1A-418E-9864-22032BB91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63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647" y="33745"/>
            <a:ext cx="9135438" cy="685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6" name="Picture 2" descr="http://www.vickersmachinegun.org.uk/images/InfantryGunHorseOffSid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0"/>
            <a:ext cx="3511327" cy="296395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894656">
            <a:off x="5336534" y="3087417"/>
            <a:ext cx="3683080" cy="1387175"/>
          </a:xfrm>
          <a:solidFill>
            <a:srgbClr val="FFFF00"/>
          </a:solidFill>
          <a:ln w="57150">
            <a:solidFill>
              <a:schemeClr val="accent1"/>
            </a:solidFill>
          </a:ln>
        </p:spPr>
        <p:txBody>
          <a:bodyPr anchor="t">
            <a:noAutofit/>
          </a:bodyPr>
          <a:lstStyle/>
          <a:p>
            <a:r>
              <a:rPr lang="en-GB" sz="2800" b="1" dirty="0">
                <a:latin typeface="Arial Rounded MT Bold" pitchFamily="34" charset="0"/>
              </a:rPr>
              <a:t>‘Problems faced by the gun horses’</a:t>
            </a:r>
            <a:br>
              <a:rPr lang="en-GB" sz="2800" dirty="0">
                <a:latin typeface="Arial Rounded MT Bold" pitchFamily="34" charset="0"/>
              </a:rPr>
            </a:br>
            <a:endParaRPr lang="en-GB" sz="2800" dirty="0">
              <a:latin typeface="Arial Rounded MT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 rot="20585436">
            <a:off x="3362384" y="4570098"/>
            <a:ext cx="4120427" cy="158198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Arial Rounded MT Bold" pitchFamily="34" charset="0"/>
              </a:rPr>
              <a:t>Using the 5 senses to describe a horrific experience from a gun horse’s perspective</a:t>
            </a:r>
          </a:p>
        </p:txBody>
      </p:sp>
    </p:spTree>
    <p:extLst>
      <p:ext uri="{BB962C8B-B14F-4D97-AF65-F5344CB8AC3E}">
        <p14:creationId xmlns:p14="http://schemas.microsoft.com/office/powerpoint/2010/main" val="247355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22653"/>
            <a:ext cx="9108504" cy="1143000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600" dirty="0">
                <a:latin typeface="Arial Rounded MT Bold" pitchFamily="34" charset="0"/>
              </a:rPr>
              <a:t>You need to use: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951" y="1340768"/>
            <a:ext cx="4032448" cy="5256584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GB" sz="1800" dirty="0">
                <a:latin typeface="Arial Rounded MT Bold" pitchFamily="34" charset="0"/>
              </a:rPr>
              <a:t> varied sentence lengths (some long and some short)</a:t>
            </a:r>
          </a:p>
          <a:p>
            <a:pPr>
              <a:buFont typeface="Wingdings" pitchFamily="2" charset="2"/>
              <a:buChar char="q"/>
            </a:pPr>
            <a:endParaRPr lang="en-GB" sz="1800" dirty="0">
              <a:latin typeface="Arial Rounded MT Bold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GB" sz="1800" dirty="0">
                <a:latin typeface="Arial Rounded MT Bold" pitchFamily="34" charset="0"/>
              </a:rPr>
              <a:t>Varied punctuation (semi colons, brackets, colons, speech marks etc.)</a:t>
            </a:r>
          </a:p>
          <a:p>
            <a:pPr marL="0" indent="0">
              <a:buNone/>
            </a:pPr>
            <a:endParaRPr lang="en-GB" sz="1800" dirty="0">
              <a:latin typeface="Arial Rounded MT Bold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GB" sz="1800" dirty="0">
                <a:latin typeface="Arial Rounded MT Bold" pitchFamily="34" charset="0"/>
              </a:rPr>
              <a:t> all 5 senses</a:t>
            </a:r>
          </a:p>
          <a:p>
            <a:pPr marL="0" indent="0">
              <a:buNone/>
            </a:pPr>
            <a:endParaRPr lang="en-GB" sz="1800" dirty="0">
              <a:latin typeface="Arial Rounded MT Bold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GB" sz="1800" dirty="0">
                <a:latin typeface="Arial Rounded MT Bold" pitchFamily="34" charset="0"/>
              </a:rPr>
              <a:t> paragraphs</a:t>
            </a:r>
          </a:p>
          <a:p>
            <a:pPr marL="0" indent="0">
              <a:buNone/>
            </a:pPr>
            <a:endParaRPr lang="en-GB" sz="1800" dirty="0">
              <a:latin typeface="Arial Rounded MT Bold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GB" sz="1800" dirty="0">
                <a:latin typeface="Arial Rounded MT Bold" pitchFamily="34" charset="0"/>
              </a:rPr>
              <a:t>Exciting adjectives</a:t>
            </a:r>
          </a:p>
          <a:p>
            <a:pPr marL="0" indent="0">
              <a:buNone/>
            </a:pPr>
            <a:r>
              <a:rPr lang="en-GB" sz="1800" dirty="0">
                <a:latin typeface="Arial Rounded MT Bold" pitchFamily="34" charset="0"/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GB" sz="1800" dirty="0">
                <a:latin typeface="Arial Rounded MT Bold" pitchFamily="34" charset="0"/>
              </a:rPr>
              <a:t>Adverbs  at the start of some paragraphs</a:t>
            </a:r>
          </a:p>
          <a:p>
            <a:pPr>
              <a:buFont typeface="Wingdings" pitchFamily="2" charset="2"/>
              <a:buChar char="q"/>
            </a:pPr>
            <a:endParaRPr lang="en-GB" sz="1800" dirty="0">
              <a:latin typeface="Arial Rounded MT Bold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GB" sz="1800" dirty="0">
                <a:latin typeface="Arial Rounded MT Bold" pitchFamily="34" charset="0"/>
              </a:rPr>
              <a:t>Connectives at the start of some paragraphs</a:t>
            </a:r>
          </a:p>
          <a:p>
            <a:pPr>
              <a:buFont typeface="Wingdings" pitchFamily="2" charset="2"/>
              <a:buChar char="q"/>
            </a:pPr>
            <a:endParaRPr lang="en-GB" sz="1800" dirty="0">
              <a:latin typeface="Arial Rounded MT Bol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5976" y="1268760"/>
            <a:ext cx="4680520" cy="544764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Damn it! I hate this weather. It’s raining again and there is mud up to my fetlocks. My knees are scarred from rubbing against the harness too; the pain is unbearable today. I am sure an infection has developed. Oh I wish I was back on the farm in Devon.</a:t>
            </a:r>
          </a:p>
          <a:p>
            <a:endParaRPr lang="en-GB" dirty="0"/>
          </a:p>
          <a:p>
            <a:r>
              <a:rPr lang="en-GB" dirty="0"/>
              <a:t>Bang! Another bomb has exploded. They are all around me. All I hear is the constant bombardment of shells hitting the ground around me.</a:t>
            </a:r>
          </a:p>
          <a:p>
            <a:endParaRPr lang="en-GB" dirty="0"/>
          </a:p>
          <a:p>
            <a:r>
              <a:rPr lang="en-GB" dirty="0"/>
              <a:t>Sadly, I miss the sensation of….</a:t>
            </a:r>
          </a:p>
          <a:p>
            <a:endParaRPr lang="en-GB" dirty="0"/>
          </a:p>
          <a:p>
            <a:r>
              <a:rPr lang="en-GB" dirty="0"/>
              <a:t>Also, I the aroma of ….</a:t>
            </a:r>
          </a:p>
          <a:p>
            <a:endParaRPr lang="en-GB" dirty="0"/>
          </a:p>
          <a:p>
            <a:pPr algn="ctr"/>
            <a:r>
              <a:rPr lang="en-GB" sz="2000" b="1" dirty="0">
                <a:solidFill>
                  <a:srgbClr val="FF0000"/>
                </a:solidFill>
              </a:rPr>
              <a:t>There should be </a:t>
            </a:r>
            <a:r>
              <a:rPr lang="en-GB" sz="2000" b="1" u="sng" dirty="0">
                <a:solidFill>
                  <a:srgbClr val="FF0000"/>
                </a:solidFill>
              </a:rPr>
              <a:t>70 words </a:t>
            </a:r>
            <a:r>
              <a:rPr lang="en-GB" sz="2000" b="1" dirty="0">
                <a:solidFill>
                  <a:srgbClr val="FF0000"/>
                </a:solidFill>
              </a:rPr>
              <a:t>in every paragraph and </a:t>
            </a:r>
            <a:r>
              <a:rPr lang="en-GB" sz="2000" b="1" u="sng" dirty="0">
                <a:solidFill>
                  <a:srgbClr val="FF0000"/>
                </a:solidFill>
              </a:rPr>
              <a:t>at least </a:t>
            </a:r>
            <a:r>
              <a:rPr lang="en-GB" sz="2000" b="1">
                <a:solidFill>
                  <a:srgbClr val="FF0000"/>
                </a:solidFill>
              </a:rPr>
              <a:t>5 paragraphs( </a:t>
            </a:r>
            <a:r>
              <a:rPr lang="en-GB" sz="2000" b="1" dirty="0">
                <a:solidFill>
                  <a:srgbClr val="FF0000"/>
                </a:solidFill>
              </a:rPr>
              <a:t>but  no more </a:t>
            </a:r>
            <a:r>
              <a:rPr lang="en-GB" sz="2000" b="1">
                <a:solidFill>
                  <a:srgbClr val="FF0000"/>
                </a:solidFill>
              </a:rPr>
              <a:t>than 8) in total.</a:t>
            </a:r>
            <a:endParaRPr lang="en-GB" sz="20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KCs computer\AppData\Local\Microsoft\Windows\Temporary Internet Files\Content.IE5\QMJJ13AJ\MM900303470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580" y="3140968"/>
            <a:ext cx="1503373" cy="104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33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201</Words>
  <Application>Microsoft Office PowerPoint</Application>
  <PresentationFormat>On-screen Show (4:3)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Wingdings</vt:lpstr>
      <vt:lpstr>Office Theme</vt:lpstr>
      <vt:lpstr>‘Problems faced by the gun horses’ </vt:lpstr>
      <vt:lpstr>You need to use: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KCs computer</dc:creator>
  <cp:lastModifiedBy>Toni-Louise Younger</cp:lastModifiedBy>
  <cp:revision>53</cp:revision>
  <dcterms:created xsi:type="dcterms:W3CDTF">2012-08-20T15:31:53Z</dcterms:created>
  <dcterms:modified xsi:type="dcterms:W3CDTF">2020-05-13T09:00:18Z</dcterms:modified>
</cp:coreProperties>
</file>