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5B44-F1CD-4270-A6A9-7ED23218D2C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28FE-362D-4E53-9544-F48FC75DB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07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5B44-F1CD-4270-A6A9-7ED23218D2C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28FE-362D-4E53-9544-F48FC75DB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44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5B44-F1CD-4270-A6A9-7ED23218D2C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28FE-362D-4E53-9544-F48FC75DB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2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5B44-F1CD-4270-A6A9-7ED23218D2C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28FE-362D-4E53-9544-F48FC75DB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4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5B44-F1CD-4270-A6A9-7ED23218D2C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28FE-362D-4E53-9544-F48FC75DB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3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5B44-F1CD-4270-A6A9-7ED23218D2C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28FE-362D-4E53-9544-F48FC75DB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7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5B44-F1CD-4270-A6A9-7ED23218D2C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28FE-362D-4E53-9544-F48FC75DB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86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5B44-F1CD-4270-A6A9-7ED23218D2C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28FE-362D-4E53-9544-F48FC75DB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3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5B44-F1CD-4270-A6A9-7ED23218D2C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28FE-362D-4E53-9544-F48FC75DB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30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5B44-F1CD-4270-A6A9-7ED23218D2C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28FE-362D-4E53-9544-F48FC75DB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58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5B44-F1CD-4270-A6A9-7ED23218D2C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28FE-362D-4E53-9544-F48FC75DB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59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85B44-F1CD-4270-A6A9-7ED23218D2C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28FE-362D-4E53-9544-F48FC75DB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1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858375" y="0"/>
            <a:ext cx="2341563" cy="6887236"/>
            <a:chOff x="9858375" y="0"/>
            <a:chExt cx="2341563" cy="6887236"/>
          </a:xfrm>
        </p:grpSpPr>
        <p:grpSp>
          <p:nvGrpSpPr>
            <p:cNvPr id="7" name="Group 6"/>
            <p:cNvGrpSpPr/>
            <p:nvPr/>
          </p:nvGrpSpPr>
          <p:grpSpPr>
            <a:xfrm>
              <a:off x="9858375" y="0"/>
              <a:ext cx="2341563" cy="6887236"/>
              <a:chOff x="9858375" y="0"/>
              <a:chExt cx="2341563" cy="6937176"/>
            </a:xfrm>
          </p:grpSpPr>
          <p:pic>
            <p:nvPicPr>
              <p:cNvPr id="9" name="Picture 10" descr="http://img1.fantasticfiction.co.uk/images/n11/n55193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58375" y="0"/>
                <a:ext cx="2341563" cy="3484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9858375" y="4984124"/>
                <a:ext cx="2333625" cy="195305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Lo: To analyse the emotions the writer wants us to feel. </a:t>
                </a:r>
              </a:p>
              <a:p>
                <a:endParaRPr lang="en-GB" sz="2400" dirty="0"/>
              </a:p>
            </p:txBody>
          </p:sp>
        </p:grpSp>
        <p:pic>
          <p:nvPicPr>
            <p:cNvPr id="8" name="Picture 2" descr="Image result for war hors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4"/>
            <a:stretch/>
          </p:blipFill>
          <p:spPr bwMode="auto">
            <a:xfrm>
              <a:off x="9866193" y="3441384"/>
              <a:ext cx="2325807" cy="152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le 1"/>
          <p:cNvSpPr txBox="1">
            <a:spLocks noGrp="1"/>
          </p:cNvSpPr>
          <p:nvPr/>
        </p:nvSpPr>
        <p:spPr>
          <a:xfrm>
            <a:off x="128564" y="87995"/>
            <a:ext cx="10572000" cy="1277425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400" b="1" i="0" u="none" strike="noStrike" kern="1200" cap="none" spc="0" baseline="0">
                <a:solidFill>
                  <a:srgbClr val="FEFEFE"/>
                </a:solidFill>
                <a:uFillTx/>
                <a:latin typeface="Century Gothic"/>
              </a:defRPr>
            </a:lvl1pPr>
          </a:lstStyle>
          <a:p>
            <a:pPr lvl="0"/>
            <a:r>
              <a:rPr lang="en-GB" sz="4800" u="sng" dirty="0">
                <a:solidFill>
                  <a:schemeClr val="tx1"/>
                </a:solidFill>
              </a:rPr>
              <a:t>Chapter 14 –death and sadness.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273" y="1729662"/>
            <a:ext cx="8312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Lo: To analyse the emotions the writer wants us to feel. </a:t>
            </a:r>
          </a:p>
        </p:txBody>
      </p:sp>
      <p:pic>
        <p:nvPicPr>
          <p:cNvPr id="2050" name="Picture 2" descr="Image result for bridge  countrysid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4"/>
          <a:stretch/>
        </p:blipFill>
        <p:spPr bwMode="auto">
          <a:xfrm>
            <a:off x="9858375" y="1863606"/>
            <a:ext cx="2333625" cy="159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260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CA8EB25-734C-4E0D-AE8C-5BF7616670F6}" type="datetime2">
              <a:rPr lang="en-GB" b="1" u="sng" smtClean="0"/>
              <a:t>Tuesday, 05 May 2020</a:t>
            </a:fld>
            <a:endParaRPr lang="en-GB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2922494" y="2914726"/>
            <a:ext cx="3711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Think of a time you were sad. What happened?</a:t>
            </a:r>
          </a:p>
        </p:txBody>
      </p:sp>
      <p:sp>
        <p:nvSpPr>
          <p:cNvPr id="15" name="TextBox 14"/>
          <p:cNvSpPr txBox="1"/>
          <p:nvPr/>
        </p:nvSpPr>
        <p:spPr>
          <a:xfrm rot="20781902">
            <a:off x="509799" y="2693502"/>
            <a:ext cx="84164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213337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 noGrp="1"/>
          </p:cNvSpPr>
          <p:nvPr/>
        </p:nvSpPr>
        <p:spPr>
          <a:xfrm>
            <a:off x="-113483" y="-224062"/>
            <a:ext cx="10572000" cy="1277425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400" b="1" i="0" u="none" strike="noStrike" kern="1200" cap="none" spc="0" baseline="0">
                <a:solidFill>
                  <a:srgbClr val="FEFEFE"/>
                </a:solidFill>
                <a:uFillTx/>
                <a:latin typeface="Century Gothic"/>
              </a:defRPr>
            </a:lvl1pPr>
          </a:lstStyle>
          <a:p>
            <a:pPr lvl="0"/>
            <a:r>
              <a:rPr lang="en-GB" sz="4800" dirty="0">
                <a:solidFill>
                  <a:schemeClr val="tx1"/>
                </a:solidFill>
              </a:rPr>
              <a:t>Let’s read on…Read  Chapter 14</a:t>
            </a:r>
          </a:p>
        </p:txBody>
      </p:sp>
      <p:pic>
        <p:nvPicPr>
          <p:cNvPr id="15" name="Picture 14" descr="http://img1.fantasticfiction.co.uk/images/n11/n551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14375" y="1315452"/>
            <a:ext cx="3288657" cy="498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517766"/>
            <a:ext cx="3386047" cy="437057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9858375" y="0"/>
            <a:ext cx="2341563" cy="6887236"/>
            <a:chOff x="9858375" y="0"/>
            <a:chExt cx="2341563" cy="6887236"/>
          </a:xfrm>
        </p:grpSpPr>
        <p:grpSp>
          <p:nvGrpSpPr>
            <p:cNvPr id="21" name="Group 20"/>
            <p:cNvGrpSpPr/>
            <p:nvPr/>
          </p:nvGrpSpPr>
          <p:grpSpPr>
            <a:xfrm>
              <a:off x="9858375" y="0"/>
              <a:ext cx="2341563" cy="6887236"/>
              <a:chOff x="9858375" y="0"/>
              <a:chExt cx="2341563" cy="6937176"/>
            </a:xfrm>
          </p:grpSpPr>
          <p:pic>
            <p:nvPicPr>
              <p:cNvPr id="23" name="Picture 10" descr="http://img1.fantasticfiction.co.uk/images/n11/n55193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58375" y="0"/>
                <a:ext cx="2341563" cy="3484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9858375" y="4984124"/>
                <a:ext cx="2333625" cy="195305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Lo: To analyse the emotions the writer wants us to feel. </a:t>
                </a:r>
              </a:p>
              <a:p>
                <a:endParaRPr lang="en-GB" sz="2400" dirty="0"/>
              </a:p>
            </p:txBody>
          </p:sp>
        </p:grpSp>
        <p:pic>
          <p:nvPicPr>
            <p:cNvPr id="22" name="Picture 2" descr="Image result for war hors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4"/>
            <a:stretch/>
          </p:blipFill>
          <p:spPr bwMode="auto">
            <a:xfrm>
              <a:off x="9866193" y="3441384"/>
              <a:ext cx="2325807" cy="152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548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 noGrp="1"/>
          </p:cNvSpPr>
          <p:nvPr/>
        </p:nvSpPr>
        <p:spPr>
          <a:xfrm>
            <a:off x="-113483" y="-224062"/>
            <a:ext cx="10572000" cy="1277425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400" b="1" i="0" u="none" strike="noStrike" kern="1200" cap="none" spc="0" baseline="0">
                <a:solidFill>
                  <a:srgbClr val="FEFEFE"/>
                </a:solidFill>
                <a:uFillTx/>
                <a:latin typeface="Century Gothic"/>
              </a:defRPr>
            </a:lvl1pPr>
          </a:lstStyle>
          <a:p>
            <a:pPr lvl="0"/>
            <a:r>
              <a:rPr lang="en-GB" sz="4800" dirty="0">
                <a:solidFill>
                  <a:schemeClr val="tx1"/>
                </a:solidFill>
              </a:rPr>
              <a:t>Chapter 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0267" y="1170155"/>
            <a:ext cx="75843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/>
              <a:t>Now you have read this chapter what title would you give it and why?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/>
              <a:t>Summarise the events of chapter 14 in 3 sentences.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858375" y="0"/>
            <a:ext cx="2341563" cy="6887236"/>
            <a:chOff x="9858375" y="0"/>
            <a:chExt cx="2341563" cy="6887236"/>
          </a:xfrm>
        </p:grpSpPr>
        <p:grpSp>
          <p:nvGrpSpPr>
            <p:cNvPr id="21" name="Group 20"/>
            <p:cNvGrpSpPr/>
            <p:nvPr/>
          </p:nvGrpSpPr>
          <p:grpSpPr>
            <a:xfrm>
              <a:off x="9858375" y="0"/>
              <a:ext cx="2341563" cy="6887236"/>
              <a:chOff x="9858375" y="0"/>
              <a:chExt cx="2341563" cy="6937176"/>
            </a:xfrm>
          </p:grpSpPr>
          <p:pic>
            <p:nvPicPr>
              <p:cNvPr id="23" name="Picture 10" descr="http://img1.fantasticfiction.co.uk/images/n11/n55193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58375" y="0"/>
                <a:ext cx="2341563" cy="3484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9858375" y="4984124"/>
                <a:ext cx="2333625" cy="195305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Lo: To analyse the emotions the writer wants us to feel. </a:t>
                </a:r>
              </a:p>
              <a:p>
                <a:endParaRPr lang="en-GB" sz="2400" dirty="0"/>
              </a:p>
            </p:txBody>
          </p:sp>
        </p:grpSp>
        <p:pic>
          <p:nvPicPr>
            <p:cNvPr id="22" name="Picture 2" descr="Image result for war hors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4"/>
            <a:stretch/>
          </p:blipFill>
          <p:spPr bwMode="auto">
            <a:xfrm>
              <a:off x="9866193" y="3441384"/>
              <a:ext cx="2325807" cy="152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 rot="20371689">
            <a:off x="122479" y="4818712"/>
            <a:ext cx="2669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ColdSpaghetti BTN" panose="030C06060301070D0906" pitchFamily="66" charset="0"/>
              </a:rPr>
              <a:t>The horse who lived</a:t>
            </a:r>
          </a:p>
        </p:txBody>
      </p:sp>
      <p:sp>
        <p:nvSpPr>
          <p:cNvPr id="4" name="TextBox 3"/>
          <p:cNvSpPr txBox="1"/>
          <p:nvPr/>
        </p:nvSpPr>
        <p:spPr>
          <a:xfrm rot="959490">
            <a:off x="1966805" y="5619996"/>
            <a:ext cx="2743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oldSpaghetti BTN" panose="030C06060301070D0906" pitchFamily="66" charset="0"/>
              </a:rPr>
              <a:t>The parting of ways</a:t>
            </a:r>
          </a:p>
        </p:txBody>
      </p:sp>
      <p:sp>
        <p:nvSpPr>
          <p:cNvPr id="5" name="TextBox 4"/>
          <p:cNvSpPr txBox="1"/>
          <p:nvPr/>
        </p:nvSpPr>
        <p:spPr>
          <a:xfrm rot="20166758">
            <a:off x="4686554" y="4931487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oldSpaghetti BTN" panose="030C06060301070D0906" pitchFamily="66" charset="0"/>
              </a:rPr>
              <a:t>Two goodbyes</a:t>
            </a:r>
          </a:p>
        </p:txBody>
      </p:sp>
      <p:sp>
        <p:nvSpPr>
          <p:cNvPr id="7" name="TextBox 6"/>
          <p:cNvSpPr txBox="1"/>
          <p:nvPr/>
        </p:nvSpPr>
        <p:spPr>
          <a:xfrm rot="1413959">
            <a:off x="6656136" y="5501760"/>
            <a:ext cx="2553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ldSpaghetti BTN" panose="030C06060301070D0906" pitchFamily="66" charset="0"/>
              </a:rPr>
              <a:t>In the line of duty</a:t>
            </a:r>
          </a:p>
        </p:txBody>
      </p:sp>
    </p:spTree>
    <p:extLst>
      <p:ext uri="{BB962C8B-B14F-4D97-AF65-F5344CB8AC3E}">
        <p14:creationId xmlns:p14="http://schemas.microsoft.com/office/powerpoint/2010/main" val="282556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2647438"/>
            <a:ext cx="8636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‘in my grief I only wanted to stay with him to comfort him’</a:t>
            </a:r>
          </a:p>
        </p:txBody>
      </p:sp>
      <p:pic>
        <p:nvPicPr>
          <p:cNvPr id="1026" name="Picture 2" descr="Image result for joey and topth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65" y="4314872"/>
            <a:ext cx="54864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0"/>
            <a:ext cx="70407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dirty="0"/>
              <a:t>Looking at the quote, how does Joey feel about </a:t>
            </a:r>
            <a:r>
              <a:rPr lang="en-GB" sz="2000" dirty="0" err="1"/>
              <a:t>Topthorn’s</a:t>
            </a:r>
            <a:r>
              <a:rPr lang="en-GB" sz="2000" dirty="0"/>
              <a:t> death?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858375" y="0"/>
            <a:ext cx="2341563" cy="6887236"/>
            <a:chOff x="9858375" y="0"/>
            <a:chExt cx="2341563" cy="6887236"/>
          </a:xfrm>
        </p:grpSpPr>
        <p:grpSp>
          <p:nvGrpSpPr>
            <p:cNvPr id="13" name="Group 12"/>
            <p:cNvGrpSpPr/>
            <p:nvPr/>
          </p:nvGrpSpPr>
          <p:grpSpPr>
            <a:xfrm>
              <a:off x="9858375" y="0"/>
              <a:ext cx="2341563" cy="6887236"/>
              <a:chOff x="9858375" y="0"/>
              <a:chExt cx="2341563" cy="6937176"/>
            </a:xfrm>
          </p:grpSpPr>
          <p:pic>
            <p:nvPicPr>
              <p:cNvPr id="15" name="Picture 10" descr="http://img1.fantasticfiction.co.uk/images/n11/n55193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58375" y="0"/>
                <a:ext cx="2341563" cy="3484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9858375" y="4984124"/>
                <a:ext cx="2333625" cy="195305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Lo: To analyse the emotions the writer wants us to feel. </a:t>
                </a:r>
              </a:p>
              <a:p>
                <a:endParaRPr lang="en-GB" sz="2400" dirty="0"/>
              </a:p>
            </p:txBody>
          </p:sp>
        </p:grpSp>
        <p:pic>
          <p:nvPicPr>
            <p:cNvPr id="14" name="Picture 2" descr="Image result for war hors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4"/>
            <a:stretch/>
          </p:blipFill>
          <p:spPr bwMode="auto">
            <a:xfrm>
              <a:off x="9866193" y="3441384"/>
              <a:ext cx="2325807" cy="152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244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58375" y="0"/>
            <a:ext cx="2341563" cy="6887236"/>
            <a:chOff x="9858375" y="0"/>
            <a:chExt cx="2341563" cy="6887236"/>
          </a:xfrm>
        </p:grpSpPr>
        <p:grpSp>
          <p:nvGrpSpPr>
            <p:cNvPr id="3" name="Group 2"/>
            <p:cNvGrpSpPr/>
            <p:nvPr/>
          </p:nvGrpSpPr>
          <p:grpSpPr>
            <a:xfrm>
              <a:off x="9858375" y="0"/>
              <a:ext cx="2341563" cy="6887236"/>
              <a:chOff x="9858375" y="0"/>
              <a:chExt cx="2341563" cy="6937176"/>
            </a:xfrm>
          </p:grpSpPr>
          <p:pic>
            <p:nvPicPr>
              <p:cNvPr id="5" name="Picture 10" descr="http://img1.fantasticfiction.co.uk/images/n11/n55193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58375" y="0"/>
                <a:ext cx="2341563" cy="3484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9858375" y="4984124"/>
                <a:ext cx="2333625" cy="195305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Lo: To analyse the emotions the writer wants us to feel. </a:t>
                </a:r>
              </a:p>
              <a:p>
                <a:endParaRPr lang="en-GB" sz="2400" dirty="0"/>
              </a:p>
            </p:txBody>
          </p:sp>
        </p:grpSp>
        <p:pic>
          <p:nvPicPr>
            <p:cNvPr id="4" name="Picture 2" descr="Image result for war hors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4"/>
            <a:stretch/>
          </p:blipFill>
          <p:spPr bwMode="auto">
            <a:xfrm>
              <a:off x="9866193" y="3441384"/>
              <a:ext cx="2325807" cy="152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0" y="0"/>
            <a:ext cx="70407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dirty="0"/>
              <a:t>Looking at the quote, how does Joey feel about </a:t>
            </a:r>
            <a:r>
              <a:rPr lang="en-GB" sz="2000" dirty="0" err="1"/>
              <a:t>Topthorn’s</a:t>
            </a:r>
            <a:r>
              <a:rPr lang="en-GB" sz="2000" dirty="0"/>
              <a:t> death?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028" y="1206442"/>
            <a:ext cx="90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‘</a:t>
            </a:r>
            <a:r>
              <a:rPr lang="en-GB" sz="2800" dirty="0" err="1"/>
              <a:t>Topthorn</a:t>
            </a:r>
            <a:r>
              <a:rPr lang="en-GB" sz="2800" dirty="0"/>
              <a:t> lay dead at my feet and I would not abandon him.’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5715" b="16938"/>
          <a:stretch/>
        </p:blipFill>
        <p:spPr>
          <a:xfrm>
            <a:off x="475443" y="2535994"/>
            <a:ext cx="8666614" cy="328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3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974" y="1449184"/>
            <a:ext cx="287726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Point</a:t>
            </a:r>
          </a:p>
          <a:p>
            <a:endParaRPr lang="en-GB" sz="4400" dirty="0"/>
          </a:p>
          <a:p>
            <a:r>
              <a:rPr lang="en-GB" sz="4400" dirty="0">
                <a:solidFill>
                  <a:srgbClr val="00B050"/>
                </a:solidFill>
              </a:rPr>
              <a:t>Evidence</a:t>
            </a:r>
          </a:p>
          <a:p>
            <a:endParaRPr lang="en-GB" sz="4400" dirty="0"/>
          </a:p>
          <a:p>
            <a:r>
              <a:rPr lang="en-GB" sz="4400" dirty="0"/>
              <a:t>Explanation</a:t>
            </a:r>
          </a:p>
          <a:p>
            <a:endParaRPr lang="en-GB" sz="4400" dirty="0"/>
          </a:p>
        </p:txBody>
      </p:sp>
      <p:grpSp>
        <p:nvGrpSpPr>
          <p:cNvPr id="3" name="Group 2"/>
          <p:cNvGrpSpPr/>
          <p:nvPr/>
        </p:nvGrpSpPr>
        <p:grpSpPr>
          <a:xfrm>
            <a:off x="9858375" y="0"/>
            <a:ext cx="2341563" cy="6887236"/>
            <a:chOff x="9858375" y="0"/>
            <a:chExt cx="2341563" cy="6887236"/>
          </a:xfrm>
        </p:grpSpPr>
        <p:grpSp>
          <p:nvGrpSpPr>
            <p:cNvPr id="4" name="Group 3"/>
            <p:cNvGrpSpPr/>
            <p:nvPr/>
          </p:nvGrpSpPr>
          <p:grpSpPr>
            <a:xfrm>
              <a:off x="9858375" y="0"/>
              <a:ext cx="2341563" cy="6887236"/>
              <a:chOff x="9858375" y="0"/>
              <a:chExt cx="2341563" cy="6937176"/>
            </a:xfrm>
          </p:grpSpPr>
          <p:pic>
            <p:nvPicPr>
              <p:cNvPr id="6" name="Picture 10" descr="http://img1.fantasticfiction.co.uk/images/n11/n55193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58375" y="0"/>
                <a:ext cx="2341563" cy="3484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9858375" y="4984124"/>
                <a:ext cx="2333625" cy="195305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Lo: To analyse the emotions the writer wants us to feel. </a:t>
                </a:r>
              </a:p>
              <a:p>
                <a:endParaRPr lang="en-GB" sz="2400" dirty="0"/>
              </a:p>
            </p:txBody>
          </p:sp>
        </p:grpSp>
        <p:pic>
          <p:nvPicPr>
            <p:cNvPr id="5" name="Picture 2" descr="Image result for war hors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4"/>
            <a:stretch/>
          </p:blipFill>
          <p:spPr bwMode="auto">
            <a:xfrm>
              <a:off x="9866193" y="3441384"/>
              <a:ext cx="2325807" cy="152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0"/>
            <a:ext cx="479041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dirty="0"/>
              <a:t>How does Joey feel about </a:t>
            </a:r>
            <a:r>
              <a:rPr lang="en-GB" sz="2000" dirty="0" err="1"/>
              <a:t>Topthorn’s</a:t>
            </a:r>
            <a:r>
              <a:rPr lang="en-GB" sz="2000" dirty="0"/>
              <a:t> death?</a:t>
            </a:r>
          </a:p>
        </p:txBody>
      </p:sp>
    </p:spTree>
    <p:extLst>
      <p:ext uri="{BB962C8B-B14F-4D97-AF65-F5344CB8AC3E}">
        <p14:creationId xmlns:p14="http://schemas.microsoft.com/office/powerpoint/2010/main" val="405810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ar ho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96" y="1141446"/>
            <a:ext cx="8645165" cy="5291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63165" y="1664932"/>
            <a:ext cx="3298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Use the picture as inspiration to write your piece of descriptive writing. </a:t>
            </a:r>
          </a:p>
        </p:txBody>
      </p:sp>
    </p:spTree>
    <p:extLst>
      <p:ext uri="{BB962C8B-B14F-4D97-AF65-F5344CB8AC3E}">
        <p14:creationId xmlns:p14="http://schemas.microsoft.com/office/powerpoint/2010/main" val="208043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239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ColdSpaghetti BTN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Dean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Nevell</dc:creator>
  <cp:lastModifiedBy>Toni-Louise Younger</cp:lastModifiedBy>
  <cp:revision>2</cp:revision>
  <dcterms:created xsi:type="dcterms:W3CDTF">2017-01-10T14:09:48Z</dcterms:created>
  <dcterms:modified xsi:type="dcterms:W3CDTF">2020-05-05T07:54:54Z</dcterms:modified>
</cp:coreProperties>
</file>