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333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221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39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21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85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83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823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4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06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77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489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54014-4A51-47F9-BF6F-BA46FAFA756B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B0F09-B71B-40E8-9940-AA67E5A3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42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88" y="57197"/>
            <a:ext cx="10515600" cy="510638"/>
          </a:xfrm>
        </p:spPr>
        <p:txBody>
          <a:bodyPr>
            <a:normAutofit fontScale="90000"/>
          </a:bodyPr>
          <a:lstStyle/>
          <a:p>
            <a:r>
              <a:rPr lang="en-GB" dirty="0"/>
              <a:t>How does Joey feel about </a:t>
            </a:r>
            <a:r>
              <a:rPr lang="en-GB" dirty="0" err="1"/>
              <a:t>Topthorn’s</a:t>
            </a:r>
            <a:r>
              <a:rPr lang="en-GB" dirty="0"/>
              <a:t> death?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002" y="1449184"/>
            <a:ext cx="2877263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Point</a:t>
            </a:r>
          </a:p>
          <a:p>
            <a:endParaRPr lang="en-GB" sz="4400" dirty="0"/>
          </a:p>
          <a:p>
            <a:r>
              <a:rPr lang="en-GB" sz="4400" dirty="0"/>
              <a:t>Evidence</a:t>
            </a:r>
          </a:p>
          <a:p>
            <a:endParaRPr lang="en-GB" sz="4400" dirty="0"/>
          </a:p>
          <a:p>
            <a:r>
              <a:rPr lang="en-GB" sz="4400" dirty="0"/>
              <a:t>Explanation</a:t>
            </a:r>
          </a:p>
          <a:p>
            <a:endParaRPr lang="en-GB" sz="4400" dirty="0"/>
          </a:p>
          <a:p>
            <a:endParaRPr lang="en-GB" sz="4400" dirty="0"/>
          </a:p>
          <a:p>
            <a:endParaRPr lang="en-GB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3096289" y="1387765"/>
            <a:ext cx="8899351" cy="92333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98777" y="2313619"/>
            <a:ext cx="8899351" cy="92333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‘</a:t>
            </a:r>
          </a:p>
          <a:p>
            <a:endParaRPr lang="en-GB" dirty="0"/>
          </a:p>
          <a:p>
            <a:r>
              <a:rPr lang="en-GB" dirty="0"/>
              <a:t>							 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01265" y="3236949"/>
            <a:ext cx="8899351" cy="230832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This tells us that…</a:t>
            </a:r>
          </a:p>
          <a:p>
            <a:endParaRPr lang="en-GB" dirty="0"/>
          </a:p>
          <a:p>
            <a:r>
              <a:rPr lang="en-GB" dirty="0"/>
              <a:t>The word ‘______________’ tells us…</a:t>
            </a:r>
          </a:p>
          <a:p>
            <a:endParaRPr lang="en-GB" dirty="0"/>
          </a:p>
          <a:p>
            <a:r>
              <a:rPr lang="en-GB" dirty="0"/>
              <a:t>The audience might feel…..</a:t>
            </a:r>
          </a:p>
          <a:p>
            <a:r>
              <a:rPr lang="en-GB" dirty="0"/>
              <a:t>Because….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088676" y="5545273"/>
            <a:ext cx="8899351" cy="92333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This feeling of Joey’s is also shown when…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109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How does Joey feel about Topthorn’s death?</vt:lpstr>
    </vt:vector>
  </TitlesOfParts>
  <Company>The Dean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 about Friedrich?</dc:title>
  <dc:creator>Elizabeth Nevell</dc:creator>
  <cp:lastModifiedBy>Toni-Louise Younger</cp:lastModifiedBy>
  <cp:revision>4</cp:revision>
  <dcterms:created xsi:type="dcterms:W3CDTF">2017-01-05T12:10:31Z</dcterms:created>
  <dcterms:modified xsi:type="dcterms:W3CDTF">2020-05-05T07:58:24Z</dcterms:modified>
</cp:coreProperties>
</file>