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157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24258-34B3-4945-95B7-E7CCAB69F7B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CB02D-663B-8646-B176-00E5DF1C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6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B02D-663B-8646-B176-00E5DF1C92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0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 back to back with slide 5 and enlarge to A3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B02D-663B-8646-B176-00E5DF1C92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0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9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9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7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4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1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1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6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1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50721-E253-F04E-877D-73B5A8F8AA9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0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921" y="4496517"/>
            <a:ext cx="8436747" cy="108670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Learning Objectives</a:t>
            </a:r>
          </a:p>
          <a:p>
            <a:r>
              <a:rPr lang="en-US" sz="2100" dirty="0">
                <a:solidFill>
                  <a:srgbClr val="008000"/>
                </a:solidFill>
              </a:rPr>
              <a:t>Core: To develop an understanding of plot and character in AMND.</a:t>
            </a:r>
          </a:p>
          <a:p>
            <a:r>
              <a:rPr lang="en-US" sz="2100" dirty="0">
                <a:solidFill>
                  <a:srgbClr val="3366FF"/>
                </a:solidFill>
              </a:rPr>
              <a:t>Challenge: To reflect upon the theme of order and disorder and make appropriate notes on theme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4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latin typeface="KG Next to Me Sketched"/>
                <a:cs typeface="KG Next to Me Sketched"/>
              </a:rPr>
              <a:t>Think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Think about the relationship between parent and child – what are the common things that parents and children disagree about? Make a spider diagram of ideas.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03-25 at 21.13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/>
          <a:stretch/>
        </p:blipFill>
        <p:spPr>
          <a:xfrm>
            <a:off x="3131347" y="3705455"/>
            <a:ext cx="3410291" cy="216699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2162624" y="4788952"/>
            <a:ext cx="968723" cy="14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6541638" y="4788952"/>
            <a:ext cx="1065265" cy="14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</p:cNvCxnSpPr>
          <p:nvPr/>
        </p:nvCxnSpPr>
        <p:spPr>
          <a:xfrm>
            <a:off x="4836493" y="5872448"/>
            <a:ext cx="16837" cy="6538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0"/>
          </p:cNvCxnSpPr>
          <p:nvPr/>
        </p:nvCxnSpPr>
        <p:spPr>
          <a:xfrm flipV="1">
            <a:off x="4836493" y="3080834"/>
            <a:ext cx="0" cy="624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541638" y="3080834"/>
            <a:ext cx="650343" cy="624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011743" y="3256883"/>
            <a:ext cx="1119604" cy="448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476958" y="5872448"/>
            <a:ext cx="654389" cy="440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541638" y="5872448"/>
            <a:ext cx="776077" cy="440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3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105" y="1935480"/>
            <a:ext cx="8686800" cy="40299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00" dirty="0">
                <a:latin typeface="Century Gothic"/>
                <a:cs typeface="Century Gothic"/>
              </a:rPr>
              <a:t>What</a:t>
            </a:r>
            <a:r>
              <a:rPr lang="en-US" dirty="0">
                <a:latin typeface="Century Gothic"/>
                <a:cs typeface="Century Gothic"/>
              </a:rPr>
              <a:t> does </a:t>
            </a:r>
            <a:r>
              <a:rPr lang="en-US" sz="4300" dirty="0">
                <a:latin typeface="Century Gothic"/>
                <a:cs typeface="Century Gothic"/>
              </a:rPr>
              <a:t>order and disorder</a:t>
            </a:r>
            <a:r>
              <a:rPr lang="en-US" dirty="0">
                <a:latin typeface="Century Gothic"/>
                <a:cs typeface="Century Gothic"/>
              </a:rPr>
              <a:t> mean?</a:t>
            </a:r>
            <a:endParaRPr lang="en-US" sz="4300" dirty="0">
              <a:latin typeface="Century Gothic"/>
              <a:cs typeface="Century Gothic"/>
            </a:endParaRPr>
          </a:p>
          <a:p>
            <a:r>
              <a:rPr lang="en-US" sz="4300" dirty="0">
                <a:latin typeface="Century Gothic"/>
                <a:cs typeface="Century Gothic"/>
              </a:rPr>
              <a:t>What</a:t>
            </a:r>
            <a:r>
              <a:rPr lang="en-US" dirty="0">
                <a:latin typeface="Century Gothic"/>
                <a:cs typeface="Century Gothic"/>
              </a:rPr>
              <a:t> can the impact of order and disorder be?</a:t>
            </a:r>
          </a:p>
          <a:p>
            <a:r>
              <a:rPr lang="en-US" sz="4000" dirty="0">
                <a:latin typeface="Century Gothic"/>
                <a:cs typeface="Century Gothic"/>
              </a:rPr>
              <a:t>What </a:t>
            </a:r>
            <a:r>
              <a:rPr lang="en-US" sz="2900" dirty="0">
                <a:latin typeface="Century Gothic"/>
                <a:cs typeface="Century Gothic"/>
              </a:rPr>
              <a:t>can you remember about the </a:t>
            </a:r>
            <a:r>
              <a:rPr lang="en-US" sz="4300" dirty="0">
                <a:latin typeface="Century Gothic"/>
                <a:cs typeface="Century Gothic"/>
              </a:rPr>
              <a:t>Elizabethan hierarchy</a:t>
            </a:r>
            <a:r>
              <a:rPr lang="en-US" sz="4000" dirty="0"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585"/>
            <a:ext cx="8229600" cy="1143000"/>
          </a:xfr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>
                <a:latin typeface="Janda Curlygirl Serif"/>
                <a:cs typeface="Janda Curlygirl Serif"/>
              </a:rPr>
              <a:t>‘Order and </a:t>
            </a:r>
            <a:r>
              <a:rPr lang="en-US" sz="2400" dirty="0">
                <a:latin typeface="KG Like A Skyscraper"/>
                <a:cs typeface="KG Like A Skyscraper"/>
              </a:rPr>
              <a:t>Disorder’, </a:t>
            </a:r>
            <a:r>
              <a:rPr lang="en-US" sz="2400" dirty="0">
                <a:latin typeface="KG Somebody That I Used to Know"/>
                <a:cs typeface="KG Somebody That I Used to Know"/>
              </a:rPr>
              <a:t>said the speaker, ‘they each have their beauty.’ Orson Scott Card.</a:t>
            </a:r>
          </a:p>
        </p:txBody>
      </p:sp>
    </p:spTree>
    <p:extLst>
      <p:ext uri="{BB962C8B-B14F-4D97-AF65-F5344CB8AC3E}">
        <p14:creationId xmlns:p14="http://schemas.microsoft.com/office/powerpoint/2010/main" val="341867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Janda Curlygirl Serif"/>
                <a:cs typeface="Janda Curlygirl Serif"/>
              </a:rPr>
              <a:t>Order and </a:t>
            </a:r>
            <a:r>
              <a:rPr lang="en-US" dirty="0">
                <a:latin typeface="KG Like A Skyscraper"/>
                <a:cs typeface="KG Like A Skyscraper"/>
              </a:rPr>
              <a:t>Disorder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030673"/>
              </p:ext>
            </p:extLst>
          </p:nvPr>
        </p:nvGraphicFramePr>
        <p:xfrm>
          <a:off x="457200" y="1600200"/>
          <a:ext cx="8229600" cy="50267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67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Janda Curlygirl Serif"/>
                          <a:cs typeface="Janda Curlygirl Serif"/>
                        </a:rPr>
                        <a:t>Order</a:t>
                      </a:r>
                      <a:endParaRPr lang="en-US" sz="2000" dirty="0">
                        <a:solidFill>
                          <a:schemeClr val="tx1"/>
                        </a:solidFill>
                        <a:latin typeface="Janda Curlygirl Serif"/>
                        <a:cs typeface="Janda Curlygirl Serif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Like A Skyscraper"/>
                          <a:cs typeface="KG Like A Skyscraper"/>
                        </a:rPr>
                        <a:t>Disorder</a:t>
                      </a:r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KG Like A Skyscraper"/>
                        <a:cs typeface="KG Like A Skyscrape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18610" y="2743984"/>
            <a:ext cx="5879125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Janda Snickerdoodle Serif"/>
                <a:cs typeface="Janda Snickerdoodle Serif"/>
              </a:rPr>
              <a:t>Go back through Act 1, Scene1 of the play and make a list of quotes/characters or events that show order or disorder. </a:t>
            </a:r>
          </a:p>
        </p:txBody>
      </p:sp>
    </p:spTree>
    <p:extLst>
      <p:ext uri="{BB962C8B-B14F-4D97-AF65-F5344CB8AC3E}">
        <p14:creationId xmlns:p14="http://schemas.microsoft.com/office/powerpoint/2010/main" val="286395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KG Somebody That I Used to Know"/>
                <a:cs typeface="KG Somebody That I Used to Know"/>
              </a:rPr>
              <a:t>Predictions? What do you think will happen next. </a:t>
            </a:r>
          </a:p>
        </p:txBody>
      </p:sp>
      <p:pic>
        <p:nvPicPr>
          <p:cNvPr id="4" name="Content Placeholder 3" descr="Screen Shot 2015-03-25 at 21.35.2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96" r="-35196"/>
          <a:stretch>
            <a:fillRect/>
          </a:stretch>
        </p:blipFill>
        <p:spPr/>
      </p:pic>
      <p:pic>
        <p:nvPicPr>
          <p:cNvPr id="5" name="Picture 4" descr="Screen Shot 2015-02-23 at 19.54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4" y="966769"/>
            <a:ext cx="1896545" cy="1266862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6" name="Picture 5" descr="Screen Shot 2015-02-23 at 20.19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78" y="966769"/>
            <a:ext cx="1536222" cy="2166184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" name="Picture 6" descr="Screen Shot 2015-02-23 at 20.33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78" y="3278689"/>
            <a:ext cx="1610233" cy="17448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8" name="Picture 7" descr="Screen Shot 2015-02-23 at 20.41.2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1" y="2386657"/>
            <a:ext cx="1580908" cy="2233253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9" name="Picture 8" descr="Screen Shot 2015-02-23 at 20.47.0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82229"/>
            <a:ext cx="1244670" cy="1890941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10" name="Picture 9" descr="Screen Shot 2015-02-23 at 21.09.5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78" y="5272648"/>
            <a:ext cx="1836750" cy="1400522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283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161</Words>
  <Application>Microsoft Office PowerPoint</Application>
  <PresentationFormat>On-screen Show (4:3)</PresentationFormat>
  <Paragraphs>30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Century Gothic</vt:lpstr>
      <vt:lpstr>Janda Curlygirl Serif</vt:lpstr>
      <vt:lpstr>Janda Snickerdoodle Serif</vt:lpstr>
      <vt:lpstr>KG Like A Skyscraper</vt:lpstr>
      <vt:lpstr>KG Next to Me Sketched</vt:lpstr>
      <vt:lpstr>KG Somebody That I Used to Know</vt:lpstr>
      <vt:lpstr>Office Theme</vt:lpstr>
      <vt:lpstr>PowerPoint Presentation</vt:lpstr>
      <vt:lpstr>Think</vt:lpstr>
      <vt:lpstr>‘Order and Disorder’, said the speaker, ‘they each have their beauty.’ Orson Scott Card.</vt:lpstr>
      <vt:lpstr>Order and Disorder</vt:lpstr>
      <vt:lpstr>Predictions? What do you think will happen next.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Uffendell</dc:creator>
  <cp:lastModifiedBy>Toni-Louise</cp:lastModifiedBy>
  <cp:revision>17</cp:revision>
  <dcterms:created xsi:type="dcterms:W3CDTF">2015-03-25T20:51:16Z</dcterms:created>
  <dcterms:modified xsi:type="dcterms:W3CDTF">2020-05-12T11:54:09Z</dcterms:modified>
</cp:coreProperties>
</file>