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7"/>
  </p:notesMasterIdLst>
  <p:sldIdLst>
    <p:sldId id="256" r:id="rId3"/>
    <p:sldId id="267" r:id="rId4"/>
    <p:sldId id="268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2" d="100"/>
          <a:sy n="32" d="100"/>
        </p:scale>
        <p:origin x="1572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5F1EA4-08E6-8E46-9538-9EB2B3453402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6E5FD7-52DA-0A44-804B-884BE0E06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487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6E5FD7-52DA-0A44-804B-884BE0E065A8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2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85339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6E5FD7-52DA-0A44-804B-884BE0E065A8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3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892615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6E5FD7-52DA-0A44-804B-884BE0E065A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339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9D66-180B-704F-B25F-B1ED9F8CEB63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974B-C866-B54A-B97D-F94163021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248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9D66-180B-704F-B25F-B1ED9F8CEB63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974B-C866-B54A-B97D-F94163021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94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9D66-180B-704F-B25F-B1ED9F8CEB63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974B-C866-B54A-B97D-F94163021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7068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9D66-180B-704F-B25F-B1ED9F8CEB6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4/28/2020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974B-C866-B54A-B97D-F94163021342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62164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9D66-180B-704F-B25F-B1ED9F8CEB6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4/28/2020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974B-C866-B54A-B97D-F94163021342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632630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9D66-180B-704F-B25F-B1ED9F8CEB6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4/28/2020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974B-C866-B54A-B97D-F94163021342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85868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9D66-180B-704F-B25F-B1ED9F8CEB6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4/28/2020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974B-C866-B54A-B97D-F94163021342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13890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9D66-180B-704F-B25F-B1ED9F8CEB6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4/28/2020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974B-C866-B54A-B97D-F94163021342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97234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9D66-180B-704F-B25F-B1ED9F8CEB6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4/28/2020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974B-C866-B54A-B97D-F94163021342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66364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9D66-180B-704F-B25F-B1ED9F8CEB6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4/28/2020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974B-C866-B54A-B97D-F94163021342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440742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9D66-180B-704F-B25F-B1ED9F8CEB6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4/28/2020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974B-C866-B54A-B97D-F94163021342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5476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9D66-180B-704F-B25F-B1ED9F8CEB63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974B-C866-B54A-B97D-F94163021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6989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9D66-180B-704F-B25F-B1ED9F8CEB6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4/28/2020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974B-C866-B54A-B97D-F94163021342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222448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9D66-180B-704F-B25F-B1ED9F8CEB6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4/28/2020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974B-C866-B54A-B97D-F94163021342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133075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9D66-180B-704F-B25F-B1ED9F8CEB6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4/28/2020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974B-C866-B54A-B97D-F94163021342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8381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9D66-180B-704F-B25F-B1ED9F8CEB63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974B-C866-B54A-B97D-F94163021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15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9D66-180B-704F-B25F-B1ED9F8CEB63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974B-C866-B54A-B97D-F94163021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540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9D66-180B-704F-B25F-B1ED9F8CEB63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974B-C866-B54A-B97D-F94163021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189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9D66-180B-704F-B25F-B1ED9F8CEB63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974B-C866-B54A-B97D-F94163021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789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9D66-180B-704F-B25F-B1ED9F8CEB63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974B-C866-B54A-B97D-F94163021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943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9D66-180B-704F-B25F-B1ED9F8CEB63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974B-C866-B54A-B97D-F94163021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198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E9D66-180B-704F-B25F-B1ED9F8CEB63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974B-C866-B54A-B97D-F94163021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235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E9D66-180B-704F-B25F-B1ED9F8CEB63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0974B-C866-B54A-B97D-F94163021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329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E9D66-180B-704F-B25F-B1ED9F8CEB6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4/28/2020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0974B-C866-B54A-B97D-F94163021342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0615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www.bbc.co.uk/bitesize/guides/zt2ycdm/revision/1" TargetMode="External"/><Relationship Id="rId4" Type="http://schemas.openxmlformats.org/officeDocument/2006/relationships/hyperlink" Target="https://www.bbc.co.uk/bitesize/guides/z2wp34j/revision/1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9923"/>
            <a:ext cx="7772400" cy="1470025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>
                <a:latin typeface="KG Next to Me Sketched"/>
                <a:cs typeface="KG Next to Me Sketched"/>
              </a:rPr>
              <a:t>Shakespeare in Production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233895" y="2292794"/>
            <a:ext cx="6400800" cy="1752600"/>
          </a:xfrm>
        </p:spPr>
        <p:txBody>
          <a:bodyPr>
            <a:normAutofit fontScale="47500" lnSpcReduction="20000"/>
          </a:bodyPr>
          <a:lstStyle/>
          <a:p>
            <a:r>
              <a:rPr lang="en-US" sz="4200" dirty="0"/>
              <a:t>Learning Objectives</a:t>
            </a:r>
          </a:p>
          <a:p>
            <a:r>
              <a:rPr lang="en-US" dirty="0">
                <a:solidFill>
                  <a:srgbClr val="008000"/>
                </a:solidFill>
              </a:rPr>
              <a:t>CORE: Identify the distinctive features of the theater experience during Shakespeare’s time, including the structural features of the theater itself, the actors’ performance, and the audience.</a:t>
            </a:r>
          </a:p>
          <a:p>
            <a:endParaRPr lang="en-US" dirty="0">
              <a:solidFill>
                <a:srgbClr val="008000"/>
              </a:solidFill>
            </a:endParaRPr>
          </a:p>
          <a:p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CHALLENGE: To make thoughtful comment on social factors that influence theatre production in the Elizabethan era.</a:t>
            </a:r>
          </a:p>
          <a:p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5" name="Picture 4" descr="Screen Shot 2015-03-09 at 23.25.5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3530" y="4045394"/>
            <a:ext cx="1874531" cy="253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605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932" y="240375"/>
            <a:ext cx="8038868" cy="6192866"/>
          </a:xfr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en-US" dirty="0">
              <a:latin typeface="KG Next to Me Sketched"/>
              <a:cs typeface="KG Next to Me Sketched"/>
            </a:endParaRPr>
          </a:p>
          <a:p>
            <a:pPr marL="0" indent="0" algn="ctr">
              <a:buNone/>
            </a:pPr>
            <a:endParaRPr lang="en-US" sz="2800" dirty="0">
              <a:latin typeface="KG Next to Me Sketched"/>
              <a:cs typeface="KG Next to Me Sketched"/>
            </a:endParaRPr>
          </a:p>
          <a:p>
            <a:pPr marL="0" indent="0" algn="ctr">
              <a:buNone/>
            </a:pPr>
            <a:r>
              <a:rPr lang="en-US" sz="2800" dirty="0">
                <a:latin typeface="KG Next to Me Sketched"/>
                <a:cs typeface="KG Next to Me Sketched"/>
              </a:rPr>
              <a:t>Research what Elizabethan theatres were like. </a:t>
            </a:r>
          </a:p>
          <a:p>
            <a:pPr marL="0" indent="0" algn="ctr">
              <a:buNone/>
            </a:pPr>
            <a:endParaRPr lang="en-US" sz="2800" dirty="0">
              <a:latin typeface="KG Next to Me Sketched"/>
              <a:cs typeface="KG Next to Me Sketched"/>
            </a:endParaRPr>
          </a:p>
          <a:p>
            <a:pPr marL="0" indent="0" algn="ctr">
              <a:buNone/>
            </a:pPr>
            <a:r>
              <a:rPr lang="en-US" sz="2800" dirty="0">
                <a:latin typeface="KG Next to Me Sketched"/>
                <a:cs typeface="KG Next to Me Sketched"/>
              </a:rPr>
              <a:t>You can use the following resources or find your own: </a:t>
            </a:r>
          </a:p>
          <a:p>
            <a:pPr marL="0" indent="0" algn="ctr">
              <a:buNone/>
            </a:pPr>
            <a:endParaRPr lang="en-US" sz="2800" dirty="0">
              <a:latin typeface="KG Next to Me Sketched"/>
              <a:cs typeface="KG Next to Me Sketched"/>
            </a:endParaRPr>
          </a:p>
          <a:p>
            <a:pPr marL="0" indent="0" algn="ctr">
              <a:buNone/>
            </a:pPr>
            <a:r>
              <a:rPr lang="en-GB" sz="2800" dirty="0">
                <a:hlinkClick r:id="rId4"/>
              </a:rPr>
              <a:t>https://www.bbc.co.uk/bitesize/guides/z2wp34j/revision/1</a:t>
            </a:r>
            <a:endParaRPr lang="en-GB" sz="2800" dirty="0"/>
          </a:p>
          <a:p>
            <a:pPr marL="0" indent="0" algn="ctr">
              <a:buNone/>
            </a:pPr>
            <a:r>
              <a:rPr lang="en-US" sz="2800" dirty="0">
                <a:latin typeface="KG Next to Me Sketched"/>
                <a:cs typeface="KG Next to Me Sketched"/>
                <a:hlinkClick r:id="rId5"/>
              </a:rPr>
              <a:t>https://www.bbc.co.uk/bitesize/guides/zt2ycdm/revision/1</a:t>
            </a:r>
            <a:endParaRPr lang="en-US" sz="2800" dirty="0">
              <a:latin typeface="KG Next to Me Sketched"/>
              <a:cs typeface="KG Next to Me Sketched"/>
            </a:endParaRPr>
          </a:p>
          <a:p>
            <a:pPr marL="0" indent="0" algn="ctr">
              <a:buNone/>
            </a:pPr>
            <a:endParaRPr lang="en-US" dirty="0">
              <a:latin typeface="KG Next to Me Sketched"/>
              <a:cs typeface="KG Next to Me Sketched"/>
            </a:endParaRPr>
          </a:p>
        </p:txBody>
      </p:sp>
    </p:spTree>
    <p:extLst>
      <p:ext uri="{BB962C8B-B14F-4D97-AF65-F5344CB8AC3E}">
        <p14:creationId xmlns:p14="http://schemas.microsoft.com/office/powerpoint/2010/main" val="2577551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932" y="240375"/>
            <a:ext cx="8038868" cy="6192866"/>
          </a:xfr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en-US" dirty="0">
              <a:latin typeface="KG Next to Me Sketched"/>
              <a:cs typeface="KG Next to Me Sketched"/>
            </a:endParaRPr>
          </a:p>
          <a:p>
            <a:pPr marL="0" indent="0" algn="ctr">
              <a:buNone/>
            </a:pPr>
            <a:r>
              <a:rPr lang="en-US" dirty="0">
                <a:latin typeface="KG Next to Me Sketched"/>
                <a:cs typeface="KG Next to Me Sketched"/>
              </a:rPr>
              <a:t>Build an Elizabethan Theatre!</a:t>
            </a:r>
          </a:p>
          <a:p>
            <a:pPr marL="0" indent="0" algn="ctr">
              <a:buNone/>
            </a:pPr>
            <a:r>
              <a:rPr lang="en-US" dirty="0"/>
              <a:t>Draw up your design of the interior and exterior of a theatre, with annotations to show thoughtful consideration of the questions below. Take a photo of your work and upload it to assignments.</a:t>
            </a:r>
            <a:endParaRPr lang="en-US" dirty="0">
              <a:latin typeface="KG Next to Me Sketched"/>
              <a:cs typeface="KG Next to Me Sketched"/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You have been enlisted by a wealthy patron to build a theatre. The year is 1599: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spcAft>
                <a:spcPts val="1200"/>
              </a:spcAft>
              <a:buNone/>
            </a:pPr>
            <a:r>
              <a:rPr lang="en-US" sz="2400" dirty="0"/>
              <a:t>🎭 Who will help you?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400" dirty="0"/>
              <a:t>🎭 What will it look like? Layout inside? Exterior appearance?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400" dirty="0"/>
              <a:t>🎭 What do you need?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400" dirty="0"/>
              <a:t>🎭 Where will you build? Why?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400" dirty="0"/>
              <a:t>🎭 When will it be ready?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400" dirty="0"/>
              <a:t>🎭 Why are you building it? What is its purpose?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400" dirty="0"/>
              <a:t>🎭 How many patrons could you welcome to your theatre?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400" dirty="0"/>
              <a:t>🎭 How might the process be difficult compared to building a theatre today?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400" dirty="0"/>
              <a:t>🎭 What will it be called?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38722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932" y="240375"/>
            <a:ext cx="8038868" cy="1664626"/>
          </a:xfr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There is little evidence about when and where A Midsummer Night’s Dream was originally performed. Shakespeare’s plays were originally performed at The Theatre, an open-air playhouse in </a:t>
            </a:r>
            <a:r>
              <a:rPr lang="en-US" sz="2400" dirty="0" err="1"/>
              <a:t>Shoreditch</a:t>
            </a:r>
            <a:r>
              <a:rPr lang="en-US" sz="2400" dirty="0"/>
              <a:t>, London. After a dispute with the landlord, the theatre was dismantled and the timber used in the construction of the Globe.</a:t>
            </a:r>
          </a:p>
        </p:txBody>
      </p:sp>
    </p:spTree>
    <p:extLst>
      <p:ext uri="{BB962C8B-B14F-4D97-AF65-F5344CB8AC3E}">
        <p14:creationId xmlns:p14="http://schemas.microsoft.com/office/powerpoint/2010/main" val="178885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313</Words>
  <Application>Microsoft Office PowerPoint</Application>
  <PresentationFormat>On-screen Show (4:3)</PresentationFormat>
  <Paragraphs>32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KG Next to Me Sketched</vt:lpstr>
      <vt:lpstr>Office Theme</vt:lpstr>
      <vt:lpstr>1_Office Theme</vt:lpstr>
      <vt:lpstr>Shakespeare in Production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Shakespeare and the Supernatural</dc:title>
  <dc:creator>Amanda Uffendell</dc:creator>
  <cp:lastModifiedBy>Toni-Louise</cp:lastModifiedBy>
  <cp:revision>29</cp:revision>
  <dcterms:created xsi:type="dcterms:W3CDTF">2015-03-09T19:29:25Z</dcterms:created>
  <dcterms:modified xsi:type="dcterms:W3CDTF">2020-04-28T09:59:53Z</dcterms:modified>
</cp:coreProperties>
</file>