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E675A-7E13-47C7-B8E6-2D88EA7B4656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1395-D94B-4F75-BAC4-CC7EDE399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0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3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BAC1-481D-4C33-AC83-1740047989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A40F-021A-4911-888F-3501AE68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pIbZuWl6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55618"/>
            <a:ext cx="4953000" cy="11637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Let’s listen to the poem.</a:t>
            </a:r>
          </a:p>
          <a:p>
            <a:r>
              <a:rPr lang="en-GB" b="1" dirty="0">
                <a:solidFill>
                  <a:schemeClr val="tx1"/>
                </a:solidFill>
              </a:rPr>
              <a:t>Click on the audio link attached to this assignment. </a:t>
            </a:r>
          </a:p>
        </p:txBody>
      </p:sp>
    </p:spTree>
    <p:extLst>
      <p:ext uri="{BB962C8B-B14F-4D97-AF65-F5344CB8AC3E}">
        <p14:creationId xmlns:p14="http://schemas.microsoft.com/office/powerpoint/2010/main" val="15704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81000"/>
            <a:ext cx="4953000" cy="144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Identify the two voices in the poem. 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On a word document – Write down who you think the two voices in the poem belong to.</a:t>
            </a:r>
          </a:p>
        </p:txBody>
      </p:sp>
    </p:spTree>
    <p:extLst>
      <p:ext uri="{BB962C8B-B14F-4D97-AF65-F5344CB8AC3E}">
        <p14:creationId xmlns:p14="http://schemas.microsoft.com/office/powerpoint/2010/main" val="154776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Answer: The first is the identity-less voice questioning the knight in stanzas 1–3, and the second is the knight’s response in the remaining stanzas. 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Understand that this is not a true monologue, but rather closer to two monologues, focused mainly on the knight describing ‘La Belle Dame’.</a:t>
            </a:r>
          </a:p>
        </p:txBody>
      </p:sp>
    </p:spTree>
    <p:extLst>
      <p:ext uri="{BB962C8B-B14F-4D97-AF65-F5344CB8AC3E}">
        <p14:creationId xmlns:p14="http://schemas.microsoft.com/office/powerpoint/2010/main" val="80014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437" y="0"/>
            <a:ext cx="5219563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The title of the poem, translates as ‘The Beautiful Woman Without Mercy’ – 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Write down why you think Keats describe the ‘Belle Dame’ in this way?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Write down why you think the lady’s voice never appear in the poem?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21244"/>
            <a:ext cx="3917510" cy="695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4762500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437" y="0"/>
            <a:ext cx="5219563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Examples of the modern day femme fatale made popular in film noir films :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As you watch, try and create a list of the characteristics of a femme fatale. 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  <a:hlinkClick r:id="rId3"/>
              </a:rPr>
              <a:t>https://www.youtube.com/watch?v=eUpIbZuWl6Q</a:t>
            </a:r>
            <a:endParaRPr lang="en-GB" b="1" dirty="0">
              <a:solidFill>
                <a:schemeClr val="tx1"/>
              </a:solidFill>
            </a:endParaRP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Write down what qualities ‘La Belle’ shares with these modern day Femme fatales. 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8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437" y="0"/>
            <a:ext cx="5219563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Consider how the femme fatale differs from the traditional ‘damsel in distress’. 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Go through the poem again and underline what makes La Belle a femme fatale-like character.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Now write a couple of paragraphs to show your findings. You should refer to aspects of the text to illustrate your point (e.g. she lulled me to sleep – she has put him under a spell; literal in this instance). 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69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oveycowandco</dc:creator>
  <cp:lastModifiedBy>Toni-Louise</cp:lastModifiedBy>
  <cp:revision>25</cp:revision>
  <dcterms:created xsi:type="dcterms:W3CDTF">2017-01-10T20:08:26Z</dcterms:created>
  <dcterms:modified xsi:type="dcterms:W3CDTF">2020-04-21T09:03:09Z</dcterms:modified>
</cp:coreProperties>
</file>