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36" d="100"/>
          <a:sy n="36" d="100"/>
        </p:scale>
        <p:origin x="10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08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96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1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8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61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57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409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67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65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023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11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6773C-F5C2-4C52-BF2C-415E6D9F30D4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87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4390" y="107061"/>
            <a:ext cx="6096000" cy="1631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Learning objective: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portrays emotions within family relationships. </a:t>
            </a: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uses language to portray emotions within family relationships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6448520" y="40166"/>
            <a:ext cx="532716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‘A Child to his Sick Grandfather’ </a:t>
            </a: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Joanna Baillie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74390" y="1889787"/>
            <a:ext cx="11819688" cy="41549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GB" sz="4400" dirty="0"/>
              <a:t>Write a piece of prose that focuses fondly on one of your own elderly family members, if you have any. </a:t>
            </a:r>
          </a:p>
          <a:p>
            <a:endParaRPr lang="en-GB" sz="4400" dirty="0"/>
          </a:p>
          <a:p>
            <a:r>
              <a:rPr lang="en-GB" sz="4400" dirty="0"/>
              <a:t>Alternatively, you could write a piece on the person you most admire in your lives and why.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43786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profileuser</dc:creator>
  <cp:lastModifiedBy>Toni-Louise</cp:lastModifiedBy>
  <cp:revision>9</cp:revision>
  <dcterms:created xsi:type="dcterms:W3CDTF">2017-02-27T15:12:16Z</dcterms:created>
  <dcterms:modified xsi:type="dcterms:W3CDTF">2020-05-11T11:36:51Z</dcterms:modified>
</cp:coreProperties>
</file>