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2" autoAdjust="0"/>
    <p:restoredTop sz="94660"/>
  </p:normalViewPr>
  <p:slideViewPr>
    <p:cSldViewPr snapToGrid="0">
      <p:cViewPr varScale="1">
        <p:scale>
          <a:sx n="32" d="100"/>
          <a:sy n="32" d="100"/>
        </p:scale>
        <p:origin x="11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32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1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3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8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5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8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6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7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0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9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13F4-DCA2-43DB-A6EC-9DA2DD513D4A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6046-CC45-4A58-AABA-351891457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1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179705"/>
            <a:ext cx="10411692" cy="65157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5299364"/>
            <a:ext cx="11533909" cy="101830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solidFill>
                  <a:schemeClr val="bg1"/>
                </a:solidFill>
              </a:rPr>
              <a:t>Who is this?  </a:t>
            </a:r>
          </a:p>
        </p:txBody>
      </p:sp>
    </p:spTree>
    <p:extLst>
      <p:ext uri="{BB962C8B-B14F-4D97-AF65-F5344CB8AC3E}">
        <p14:creationId xmlns:p14="http://schemas.microsoft.com/office/powerpoint/2010/main" val="243421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8417" y="2023759"/>
            <a:ext cx="6698673" cy="266007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solidFill>
                  <a:schemeClr val="bg1"/>
                </a:solidFill>
              </a:rPr>
              <a:t>How can we apply this idea to us in English 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" y="0"/>
            <a:ext cx="4384964" cy="6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870"/>
            <a:ext cx="11776364" cy="6460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+mn-lt"/>
              </a:rPr>
              <a:t>Speech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9615"/>
            <a:ext cx="10515600" cy="2528022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LO: To be able to use example responses to identify improvements we could make to our own writing.</a:t>
            </a:r>
          </a:p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</a:rPr>
              <a:t>Read through your speech from last lesson and write down 1 small thing you could do that would improve it.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64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4744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u="sng" dirty="0">
                <a:latin typeface="+mn-lt"/>
              </a:rPr>
              <a:t>Self-Assessment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1980307"/>
            <a:ext cx="3048000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6600"/>
                </a:solidFill>
              </a:rPr>
              <a:t>Use the assessment sheet to make a list of 5 things that your speech must have to be successful.</a:t>
            </a:r>
          </a:p>
        </p:txBody>
      </p:sp>
      <p:pic>
        <p:nvPicPr>
          <p:cNvPr id="7" name="Content Placeholder 6" descr="Self-regulated learning in adult education – Waxing ADE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883514"/>
            <a:ext cx="5763997" cy="5763997"/>
          </a:xfrm>
        </p:spPr>
      </p:pic>
    </p:spTree>
    <p:extLst>
      <p:ext uri="{BB962C8B-B14F-4D97-AF65-F5344CB8AC3E}">
        <p14:creationId xmlns:p14="http://schemas.microsoft.com/office/powerpoint/2010/main" val="123616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214"/>
            <a:ext cx="12325350" cy="6883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796925"/>
            <a:ext cx="10515600" cy="127952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Use the assessment sheet to assess where you think your vocabulary is currently.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4875" y="2776631"/>
            <a:ext cx="10515600" cy="10524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bg1"/>
                </a:solidFill>
              </a:rPr>
              <a:t>Identify 1 paragraph that you want to redraft.</a:t>
            </a:r>
          </a:p>
        </p:txBody>
      </p:sp>
    </p:spTree>
    <p:extLst>
      <p:ext uri="{BB962C8B-B14F-4D97-AF65-F5344CB8AC3E}">
        <p14:creationId xmlns:p14="http://schemas.microsoft.com/office/powerpoint/2010/main" val="191386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0500"/>
            <a:ext cx="4629150" cy="65271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0" y="552449"/>
            <a:ext cx="6648450" cy="2667000"/>
          </a:xfrm>
          <a:solidFill>
            <a:schemeClr val="tx1"/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Identify which words and phrases you want to improve.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Use a thesaurus to select more ambitious vocabulary – check the meaning in the dictionary if you aren’t sure it means the same thing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969" t="36116" r="53320" b="14144"/>
          <a:stretch/>
        </p:blipFill>
        <p:spPr>
          <a:xfrm>
            <a:off x="6732081" y="3454051"/>
            <a:ext cx="240448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9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593" b="1233"/>
          <a:stretch/>
        </p:blipFill>
        <p:spPr>
          <a:xfrm>
            <a:off x="1373981" y="514350"/>
            <a:ext cx="9444037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4852987"/>
            <a:ext cx="10515600" cy="1414463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FFCC99"/>
                </a:solidFill>
              </a:rPr>
              <a:t>Now rewrite your paragraph using the improved vocabulary you have created.</a:t>
            </a:r>
          </a:p>
        </p:txBody>
      </p:sp>
    </p:spTree>
    <p:extLst>
      <p:ext uri="{BB962C8B-B14F-4D97-AF65-F5344CB8AC3E}">
        <p14:creationId xmlns:p14="http://schemas.microsoft.com/office/powerpoint/2010/main" val="109168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214"/>
            <a:ext cx="12325350" cy="6883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5" y="1843180"/>
            <a:ext cx="10515600" cy="3146425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</a:rPr>
              <a:t>Use the self assessment sheet to assess where you think your vocabulary is in the paragraph you have just redrafted.</a:t>
            </a:r>
          </a:p>
        </p:txBody>
      </p:sp>
    </p:spTree>
    <p:extLst>
      <p:ext uri="{BB962C8B-B14F-4D97-AF65-F5344CB8AC3E}">
        <p14:creationId xmlns:p14="http://schemas.microsoft.com/office/powerpoint/2010/main" val="388567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214"/>
            <a:ext cx="12325350" cy="6883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347873"/>
            <a:ext cx="10515600" cy="6137039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</a:rPr>
              <a:t>Continue to redraft and improve your speech. 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</a:rPr>
              <a:t>When you are happy with it, create 3 questions around your topic that you would be happy answering.</a:t>
            </a:r>
          </a:p>
          <a:p>
            <a:pPr marL="0" indent="0" algn="ctr">
              <a:buNone/>
            </a:pPr>
            <a:r>
              <a:rPr lang="en-GB" sz="5400" dirty="0">
                <a:solidFill>
                  <a:schemeClr val="bg1"/>
                </a:solidFill>
              </a:rPr>
              <a:t>Send your speech and questions to your teacher! </a:t>
            </a:r>
          </a:p>
        </p:txBody>
      </p:sp>
    </p:spTree>
    <p:extLst>
      <p:ext uri="{BB962C8B-B14F-4D97-AF65-F5344CB8AC3E}">
        <p14:creationId xmlns:p14="http://schemas.microsoft.com/office/powerpoint/2010/main" val="179124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207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Speech Writing</vt:lpstr>
      <vt:lpstr>Self-Assessment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Coombe Boys'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Wilshaw</dc:creator>
  <cp:lastModifiedBy>Toni-Louise</cp:lastModifiedBy>
  <cp:revision>16</cp:revision>
  <dcterms:created xsi:type="dcterms:W3CDTF">2015-12-02T08:24:55Z</dcterms:created>
  <dcterms:modified xsi:type="dcterms:W3CDTF">2020-07-07T09:02:47Z</dcterms:modified>
</cp:coreProperties>
</file>