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56" r:id="rId2"/>
    <p:sldId id="261" r:id="rId3"/>
    <p:sldId id="260" r:id="rId4"/>
    <p:sldId id="265" r:id="rId5"/>
    <p:sldId id="269" r:id="rId6"/>
    <p:sldId id="267" r:id="rId7"/>
    <p:sldId id="268" r:id="rId8"/>
    <p:sldId id="266"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294"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B15054D-3D7B-4C34-B43A-509D6FBC97EB}" type="datetimeFigureOut">
              <a:rPr lang="en-US" smtClean="0"/>
              <a:pPr/>
              <a:t>3/26/2020</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FC1153C-C980-490F-8D21-8FD743A53DB7}" type="slidenum">
              <a:rPr lang="en-GB" smtClean="0"/>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FEAAF4-C514-4F93-B369-1DE3AE9316A0}" type="datetimeFigureOut">
              <a:rPr lang="en-US" smtClean="0"/>
              <a:pPr/>
              <a:t>3/26/2020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B6E90F-6B25-435B-A72A-33DE54BA5A40}"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56B6E90F-6B25-435B-A72A-33DE54BA5A40}" type="slidenum">
              <a:rPr lang="en-GB" smtClean="0"/>
              <a:pPr/>
              <a:t>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56B6E90F-6B25-435B-A72A-33DE54BA5A40}" type="slidenum">
              <a:rPr lang="en-GB" smtClean="0"/>
              <a:pPr/>
              <a:t>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56B6E90F-6B25-435B-A72A-33DE54BA5A40}" type="slidenum">
              <a:rPr lang="en-GB" smtClean="0"/>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17B4FAA-6E1F-4111-AFDF-545F3B40AFF0}" type="slidenum">
              <a:rPr lang="en-GB" smtClean="0"/>
              <a:pPr/>
              <a:t>7</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56B6E90F-6B25-435B-A72A-33DE54BA5A40}" type="slidenum">
              <a:rPr lang="en-GB" smtClean="0"/>
              <a:pPr/>
              <a:t>8</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a:t>Click to edit Master title style</a:t>
            </a:r>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7D589A56-3800-47DE-B5F0-898D8DE5B99E}" type="datetimeFigureOut">
              <a:rPr lang="en-IE" smtClean="0"/>
              <a:pPr/>
              <a:t>26/03/2020</a:t>
            </a:fld>
            <a:endParaRPr lang="en-IE"/>
          </a:p>
        </p:txBody>
      </p:sp>
      <p:sp>
        <p:nvSpPr>
          <p:cNvPr id="16" name="Slide Number Placeholder 15"/>
          <p:cNvSpPr>
            <a:spLocks noGrp="1"/>
          </p:cNvSpPr>
          <p:nvPr>
            <p:ph type="sldNum" sz="quarter" idx="11"/>
          </p:nvPr>
        </p:nvSpPr>
        <p:spPr/>
        <p:txBody>
          <a:bodyPr/>
          <a:lstStyle/>
          <a:p>
            <a:fld id="{DCE8BED2-8EC4-4350-8380-10F8AE652CEE}" type="slidenum">
              <a:rPr lang="en-IE" smtClean="0"/>
              <a:pPr/>
              <a:t>‹#›</a:t>
            </a:fld>
            <a:endParaRPr lang="en-IE"/>
          </a:p>
        </p:txBody>
      </p:sp>
      <p:sp>
        <p:nvSpPr>
          <p:cNvPr id="17" name="Footer Placeholder 16"/>
          <p:cNvSpPr>
            <a:spLocks noGrp="1"/>
          </p:cNvSpPr>
          <p:nvPr>
            <p:ph type="ftr" sz="quarter" idx="12"/>
          </p:nvPr>
        </p:nvSpPr>
        <p:spPr/>
        <p:txBody>
          <a:bodyPr/>
          <a:lstStyle/>
          <a:p>
            <a:endParaRPr lang="en-I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D589A56-3800-47DE-B5F0-898D8DE5B99E}" type="datetimeFigureOut">
              <a:rPr lang="en-IE" smtClean="0"/>
              <a:pPr/>
              <a:t>26/03/2020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CE8BED2-8EC4-4350-8380-10F8AE652CEE}" type="slidenum">
              <a:rPr lang="en-IE" smtClean="0"/>
              <a:pPr/>
              <a:t>‹#›</a:t>
            </a:fld>
            <a:endParaRPr lang="en-I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D589A56-3800-47DE-B5F0-898D8DE5B99E}" type="datetimeFigureOut">
              <a:rPr lang="en-IE" smtClean="0"/>
              <a:pPr/>
              <a:t>26/03/2020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CE8BED2-8EC4-4350-8380-10F8AE652CEE}" type="slidenum">
              <a:rPr lang="en-IE" smtClean="0"/>
              <a:pPr/>
              <a:t>‹#›</a:t>
            </a:fld>
            <a:endParaRPr lang="en-I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4" name="Date Placeholder 13"/>
          <p:cNvSpPr>
            <a:spLocks noGrp="1"/>
          </p:cNvSpPr>
          <p:nvPr>
            <p:ph type="dt" sz="half" idx="14"/>
          </p:nvPr>
        </p:nvSpPr>
        <p:spPr/>
        <p:txBody>
          <a:bodyPr/>
          <a:lstStyle/>
          <a:p>
            <a:fld id="{7D589A56-3800-47DE-B5F0-898D8DE5B99E}" type="datetimeFigureOut">
              <a:rPr lang="en-IE" smtClean="0"/>
              <a:pPr/>
              <a:t>26/03/2020</a:t>
            </a:fld>
            <a:endParaRPr lang="en-IE"/>
          </a:p>
        </p:txBody>
      </p:sp>
      <p:sp>
        <p:nvSpPr>
          <p:cNvPr id="15" name="Slide Number Placeholder 14"/>
          <p:cNvSpPr>
            <a:spLocks noGrp="1"/>
          </p:cNvSpPr>
          <p:nvPr>
            <p:ph type="sldNum" sz="quarter" idx="15"/>
          </p:nvPr>
        </p:nvSpPr>
        <p:spPr/>
        <p:txBody>
          <a:bodyPr/>
          <a:lstStyle>
            <a:lvl1pPr algn="ctr">
              <a:defRPr/>
            </a:lvl1pPr>
          </a:lstStyle>
          <a:p>
            <a:fld id="{DCE8BED2-8EC4-4350-8380-10F8AE652CEE}" type="slidenum">
              <a:rPr lang="en-IE" smtClean="0"/>
              <a:pPr/>
              <a:t>‹#›</a:t>
            </a:fld>
            <a:endParaRPr lang="en-IE"/>
          </a:p>
        </p:txBody>
      </p:sp>
      <p:sp>
        <p:nvSpPr>
          <p:cNvPr id="16" name="Footer Placeholder 15"/>
          <p:cNvSpPr>
            <a:spLocks noGrp="1"/>
          </p:cNvSpPr>
          <p:nvPr>
            <p:ph type="ftr" sz="quarter" idx="16"/>
          </p:nvPr>
        </p:nvSpPr>
        <p:spPr/>
        <p:txBody>
          <a:bodyPr/>
          <a:lstStyle/>
          <a:p>
            <a:endParaRPr lang="en-IE"/>
          </a:p>
        </p:txBody>
      </p:sp>
      <p:sp>
        <p:nvSpPr>
          <p:cNvPr id="17" name="Title 16"/>
          <p:cNvSpPr>
            <a:spLocks noGrp="1"/>
          </p:cNvSpPr>
          <p:nvPr>
            <p:ph type="title"/>
          </p:nvPr>
        </p:nvSpPr>
        <p:spPr/>
        <p:txBody>
          <a:bodyPr rtlCol="0" anchor="b" anchorCtr="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D589A56-3800-47DE-B5F0-898D8DE5B99E}" type="datetimeFigureOut">
              <a:rPr lang="en-IE" smtClean="0"/>
              <a:pPr/>
              <a:t>26/03/2020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DCE8BED2-8EC4-4350-8380-10F8AE652CEE}" type="slidenum">
              <a:rPr lang="en-IE" smtClean="0"/>
              <a:pPr/>
              <a:t>‹#›</a:t>
            </a:fld>
            <a:endParaRPr lang="en-IE"/>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a:t>Click to edit Master title style</a:t>
            </a:r>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D589A56-3800-47DE-B5F0-898D8DE5B99E}" type="datetimeFigureOut">
              <a:rPr lang="en-IE" smtClean="0"/>
              <a:pPr/>
              <a:t>26/03/2020</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DCE8BED2-8EC4-4350-8380-10F8AE652CEE}" type="slidenum">
              <a:rPr lang="en-IE" smtClean="0"/>
              <a:pPr/>
              <a:t>‹#›</a:t>
            </a:fld>
            <a:endParaRPr lang="en-IE"/>
          </a:p>
        </p:txBody>
      </p:sp>
      <p:sp>
        <p:nvSpPr>
          <p:cNvPr id="2" name="Title 1"/>
          <p:cNvSpPr>
            <a:spLocks noGrp="1"/>
          </p:cNvSpPr>
          <p:nvPr>
            <p:ph type="title"/>
          </p:nvPr>
        </p:nvSpPr>
        <p:spPr/>
        <p:txBody>
          <a:bodyPr/>
          <a:lstStyle/>
          <a:p>
            <a:r>
              <a:rPr kumimoji="0" lang="en-US"/>
              <a:t>Click to edit Master title style</a:t>
            </a:r>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DCE8BED2-8EC4-4350-8380-10F8AE652CEE}" type="slidenum">
              <a:rPr lang="en-IE" smtClean="0"/>
              <a:pPr/>
              <a:t>‹#›</a:t>
            </a:fld>
            <a:endParaRPr lang="en-IE"/>
          </a:p>
        </p:txBody>
      </p:sp>
      <p:sp>
        <p:nvSpPr>
          <p:cNvPr id="8" name="Footer Placeholder 7"/>
          <p:cNvSpPr>
            <a:spLocks noGrp="1"/>
          </p:cNvSpPr>
          <p:nvPr>
            <p:ph type="ftr" sz="quarter" idx="11"/>
          </p:nvPr>
        </p:nvSpPr>
        <p:spPr/>
        <p:txBody>
          <a:bodyPr/>
          <a:lstStyle/>
          <a:p>
            <a:endParaRPr lang="en-IE"/>
          </a:p>
        </p:txBody>
      </p:sp>
      <p:sp>
        <p:nvSpPr>
          <p:cNvPr id="7" name="Date Placeholder 6"/>
          <p:cNvSpPr>
            <a:spLocks noGrp="1"/>
          </p:cNvSpPr>
          <p:nvPr>
            <p:ph type="dt" sz="half" idx="10"/>
          </p:nvPr>
        </p:nvSpPr>
        <p:spPr/>
        <p:txBody>
          <a:bodyPr/>
          <a:lstStyle/>
          <a:p>
            <a:fld id="{7D589A56-3800-47DE-B5F0-898D8DE5B99E}" type="datetimeFigureOut">
              <a:rPr lang="en-IE" smtClean="0"/>
              <a:pPr/>
              <a:t>26/03/2020</a:t>
            </a:fld>
            <a:endParaRPr lang="en-IE"/>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a:t>Click to edit Master title style</a:t>
            </a:r>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D589A56-3800-47DE-B5F0-898D8DE5B99E}" type="datetimeFigureOut">
              <a:rPr lang="en-IE" smtClean="0"/>
              <a:pPr/>
              <a:t>26/03/2020</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DCE8BED2-8EC4-4350-8380-10F8AE652CEE}" type="slidenum">
              <a:rPr lang="en-IE" smtClean="0"/>
              <a:pPr/>
              <a:t>‹#›</a:t>
            </a:fld>
            <a:endParaRPr lang="en-IE"/>
          </a:p>
        </p:txBody>
      </p:sp>
      <p:sp>
        <p:nvSpPr>
          <p:cNvPr id="2" name="Title 1"/>
          <p:cNvSpPr>
            <a:spLocks noGrp="1"/>
          </p:cNvSpPr>
          <p:nvPr>
            <p:ph type="title"/>
          </p:nvPr>
        </p:nvSpPr>
        <p:spPr/>
        <p:txBody>
          <a:bodyPr/>
          <a:lstStyle/>
          <a:p>
            <a:r>
              <a:rPr kumimoji="0"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589A56-3800-47DE-B5F0-898D8DE5B99E}" type="datetimeFigureOut">
              <a:rPr lang="en-IE" smtClean="0"/>
              <a:pPr/>
              <a:t>26/03/2020</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DCE8BED2-8EC4-4350-8380-10F8AE652CEE}" type="slidenum">
              <a:rPr lang="en-IE" smtClean="0"/>
              <a:pPr/>
              <a:t>‹#›</a:t>
            </a:fld>
            <a:endParaRPr lang="en-I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8" name="Date Placeholder 7"/>
          <p:cNvSpPr>
            <a:spLocks noGrp="1"/>
          </p:cNvSpPr>
          <p:nvPr>
            <p:ph type="dt" sz="half" idx="14"/>
          </p:nvPr>
        </p:nvSpPr>
        <p:spPr/>
        <p:txBody>
          <a:bodyPr/>
          <a:lstStyle/>
          <a:p>
            <a:fld id="{7D589A56-3800-47DE-B5F0-898D8DE5B99E}" type="datetimeFigureOut">
              <a:rPr lang="en-IE" smtClean="0"/>
              <a:pPr/>
              <a:t>26/03/2020</a:t>
            </a:fld>
            <a:endParaRPr lang="en-IE"/>
          </a:p>
        </p:txBody>
      </p:sp>
      <p:sp>
        <p:nvSpPr>
          <p:cNvPr id="9" name="Slide Number Placeholder 8"/>
          <p:cNvSpPr>
            <a:spLocks noGrp="1"/>
          </p:cNvSpPr>
          <p:nvPr>
            <p:ph type="sldNum" sz="quarter" idx="15"/>
          </p:nvPr>
        </p:nvSpPr>
        <p:spPr/>
        <p:txBody>
          <a:bodyPr/>
          <a:lstStyle/>
          <a:p>
            <a:fld id="{DCE8BED2-8EC4-4350-8380-10F8AE652CEE}" type="slidenum">
              <a:rPr lang="en-IE" smtClean="0"/>
              <a:pPr/>
              <a:t>‹#›</a:t>
            </a:fld>
            <a:endParaRPr lang="en-IE"/>
          </a:p>
        </p:txBody>
      </p:sp>
      <p:sp>
        <p:nvSpPr>
          <p:cNvPr id="10" name="Footer Placeholder 9"/>
          <p:cNvSpPr>
            <a:spLocks noGrp="1"/>
          </p:cNvSpPr>
          <p:nvPr>
            <p:ph type="ftr" sz="quarter" idx="16"/>
          </p:nvPr>
        </p:nvSpPr>
        <p:spPr/>
        <p:txBody>
          <a:bodyPr/>
          <a:lstStyle/>
          <a:p>
            <a:endParaRPr lang="en-I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a:t>Click icon to add picture</a:t>
            </a:r>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8" name="Date Placeholder 7"/>
          <p:cNvSpPr>
            <a:spLocks noGrp="1"/>
          </p:cNvSpPr>
          <p:nvPr>
            <p:ph type="dt" sz="half" idx="10"/>
          </p:nvPr>
        </p:nvSpPr>
        <p:spPr/>
        <p:txBody>
          <a:bodyPr/>
          <a:lstStyle/>
          <a:p>
            <a:fld id="{7D589A56-3800-47DE-B5F0-898D8DE5B99E}" type="datetimeFigureOut">
              <a:rPr lang="en-IE" smtClean="0"/>
              <a:pPr/>
              <a:t>26/03/2020</a:t>
            </a:fld>
            <a:endParaRPr lang="en-IE"/>
          </a:p>
        </p:txBody>
      </p:sp>
      <p:sp>
        <p:nvSpPr>
          <p:cNvPr id="9" name="Slide Number Placeholder 8"/>
          <p:cNvSpPr>
            <a:spLocks noGrp="1"/>
          </p:cNvSpPr>
          <p:nvPr>
            <p:ph type="sldNum" sz="quarter" idx="11"/>
          </p:nvPr>
        </p:nvSpPr>
        <p:spPr/>
        <p:txBody>
          <a:bodyPr/>
          <a:lstStyle/>
          <a:p>
            <a:fld id="{DCE8BED2-8EC4-4350-8380-10F8AE652CEE}" type="slidenum">
              <a:rPr lang="en-IE" smtClean="0"/>
              <a:pPr/>
              <a:t>‹#›</a:t>
            </a:fld>
            <a:endParaRPr lang="en-IE"/>
          </a:p>
        </p:txBody>
      </p:sp>
      <p:sp>
        <p:nvSpPr>
          <p:cNvPr id="10" name="Footer Placeholder 9"/>
          <p:cNvSpPr>
            <a:spLocks noGrp="1"/>
          </p:cNvSpPr>
          <p:nvPr>
            <p:ph type="ftr" sz="quarter" idx="12"/>
          </p:nvPr>
        </p:nvSpPr>
        <p:spPr/>
        <p:txBody>
          <a:bodyPr/>
          <a:lstStyle/>
          <a:p>
            <a:endParaRPr lang="en-I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7D589A56-3800-47DE-B5F0-898D8DE5B99E}" type="datetimeFigureOut">
              <a:rPr lang="en-IE" smtClean="0"/>
              <a:pPr/>
              <a:t>26/03/2020</a:t>
            </a:fld>
            <a:endParaRPr lang="en-IE"/>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IE"/>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DCE8BED2-8EC4-4350-8380-10F8AE652CEE}" type="slidenum">
              <a:rPr lang="en-IE" smtClean="0"/>
              <a:pPr/>
              <a:t>‹#›</a:t>
            </a:fld>
            <a:endParaRPr lang="en-IE"/>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a:t>Click to edit Master title style</a:t>
            </a: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7.wmf"/><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IE" sz="4000" b="1" dirty="0"/>
              <a:t>Chapters 2 and 3</a:t>
            </a:r>
          </a:p>
        </p:txBody>
      </p:sp>
      <p:sp>
        <p:nvSpPr>
          <p:cNvPr id="2" name="Title 1"/>
          <p:cNvSpPr>
            <a:spLocks noGrp="1"/>
          </p:cNvSpPr>
          <p:nvPr>
            <p:ph type="ctrTitle"/>
          </p:nvPr>
        </p:nvSpPr>
        <p:spPr/>
        <p:txBody>
          <a:bodyPr/>
          <a:lstStyle/>
          <a:p>
            <a:r>
              <a:rPr lang="en-IE" sz="8000" b="1" dirty="0"/>
              <a:t>Warhorse</a:t>
            </a:r>
            <a:endParaRPr lang="en-IE" b="1" dirty="0"/>
          </a:p>
        </p:txBody>
      </p:sp>
    </p:spTree>
    <p:extLst>
      <p:ext uri="{BB962C8B-B14F-4D97-AF65-F5344CB8AC3E}">
        <p14:creationId xmlns:p14="http://schemas.microsoft.com/office/powerpoint/2010/main" val="31053731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8596" y="1571612"/>
            <a:ext cx="8229600" cy="4572000"/>
          </a:xfrm>
        </p:spPr>
        <p:txBody>
          <a:bodyPr/>
          <a:lstStyle/>
          <a:p>
            <a:pPr>
              <a:buNone/>
            </a:pPr>
            <a:r>
              <a:rPr lang="en-GB" u="sng" dirty="0"/>
              <a:t>By the end of the lesson, we will be able to</a:t>
            </a:r>
            <a:r>
              <a:rPr lang="en-GB" dirty="0"/>
              <a:t>:</a:t>
            </a:r>
          </a:p>
          <a:p>
            <a:pPr>
              <a:buNone/>
            </a:pPr>
            <a:endParaRPr lang="en-GB" dirty="0"/>
          </a:p>
          <a:p>
            <a:r>
              <a:rPr lang="en-GB" dirty="0"/>
              <a:t>Identify techniques that writer’s use to engage readers</a:t>
            </a:r>
          </a:p>
          <a:p>
            <a:endParaRPr lang="en-GB" dirty="0"/>
          </a:p>
          <a:p>
            <a:r>
              <a:rPr lang="en-GB" dirty="0"/>
              <a:t>Select quotations that describe Joey and display them in our exercise books</a:t>
            </a:r>
          </a:p>
          <a:p>
            <a:endParaRPr lang="en-GB" dirty="0"/>
          </a:p>
          <a:p>
            <a:r>
              <a:rPr lang="en-GB" dirty="0"/>
              <a:t>Comment on the effectiveness of his language use</a:t>
            </a:r>
          </a:p>
        </p:txBody>
      </p:sp>
      <p:sp>
        <p:nvSpPr>
          <p:cNvPr id="3" name="Title 2"/>
          <p:cNvSpPr>
            <a:spLocks noGrp="1"/>
          </p:cNvSpPr>
          <p:nvPr>
            <p:ph type="title"/>
          </p:nvPr>
        </p:nvSpPr>
        <p:spPr/>
        <p:txBody>
          <a:bodyPr/>
          <a:lstStyle/>
          <a:p>
            <a:r>
              <a:rPr lang="en-GB" b="1" dirty="0">
                <a:solidFill>
                  <a:schemeClr val="accent3"/>
                </a:solidFill>
              </a:rPr>
              <a:t>Learning objectives:</a:t>
            </a:r>
          </a:p>
        </p:txBody>
      </p:sp>
    </p:spTree>
  </p:cSld>
  <p:clrMapOvr>
    <a:masterClrMapping/>
  </p:clrMapOvr>
  <p:transition spd="med">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Re-read Chapter 2. </a:t>
            </a:r>
          </a:p>
          <a:p>
            <a:endParaRPr lang="en-GB" dirty="0"/>
          </a:p>
          <a:p>
            <a:r>
              <a:rPr lang="en-GB" dirty="0"/>
              <a:t>When you have finished reading, write a couple of sentences explaining how the author has captured your interest. Identify as many techniques as you can.</a:t>
            </a:r>
          </a:p>
          <a:p>
            <a:r>
              <a:rPr lang="en-GB" dirty="0"/>
              <a:t>Remember THE MOIST PEARS</a:t>
            </a:r>
          </a:p>
          <a:p>
            <a:endParaRPr lang="en-GB" dirty="0"/>
          </a:p>
          <a:p>
            <a:endParaRPr lang="en-GB" dirty="0"/>
          </a:p>
        </p:txBody>
      </p:sp>
      <p:sp>
        <p:nvSpPr>
          <p:cNvPr id="3" name="Title 2"/>
          <p:cNvSpPr>
            <a:spLocks noGrp="1"/>
          </p:cNvSpPr>
          <p:nvPr>
            <p:ph type="title"/>
          </p:nvPr>
        </p:nvSpPr>
        <p:spPr/>
        <p:txBody>
          <a:bodyPr/>
          <a:lstStyle/>
          <a:p>
            <a:r>
              <a:rPr lang="en-GB" b="1" dirty="0">
                <a:solidFill>
                  <a:schemeClr val="accent3"/>
                </a:solidFill>
              </a:rPr>
              <a:t>Chapter 2</a:t>
            </a:r>
          </a:p>
        </p:txBody>
      </p:sp>
    </p:spTree>
  </p:cSld>
  <p:clrMapOvr>
    <a:masterClrMapping/>
  </p:clrMapOvr>
  <p:transition spd="med">
    <p:wipe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00042"/>
            <a:ext cx="8229600" cy="5929354"/>
          </a:xfrm>
        </p:spPr>
        <p:txBody>
          <a:bodyPr>
            <a:normAutofit/>
          </a:bodyPr>
          <a:lstStyle/>
          <a:p>
            <a:pPr>
              <a:buNone/>
            </a:pPr>
            <a:r>
              <a:rPr lang="en-GB" sz="3200" b="1" u="sng" dirty="0">
                <a:solidFill>
                  <a:schemeClr val="accent3"/>
                </a:solidFill>
              </a:rPr>
              <a:t>Answer these questions:</a:t>
            </a:r>
          </a:p>
          <a:p>
            <a:pPr>
              <a:buNone/>
            </a:pPr>
            <a:endParaRPr lang="en-GB" sz="2000" b="1" u="sng" dirty="0"/>
          </a:p>
          <a:p>
            <a:pPr marL="514350" indent="-514350">
              <a:buNone/>
            </a:pPr>
            <a:r>
              <a:rPr lang="en-GB" sz="3200" b="1" u="sng" dirty="0"/>
              <a:t>Chapter 2:</a:t>
            </a:r>
          </a:p>
          <a:p>
            <a:pPr marL="514350" indent="-514350">
              <a:buAutoNum type="arabicPeriod"/>
            </a:pPr>
            <a:r>
              <a:rPr lang="en-GB" sz="3200" dirty="0"/>
              <a:t>How is Albert different to his father?</a:t>
            </a:r>
          </a:p>
          <a:p>
            <a:pPr marL="514350" indent="-514350">
              <a:buAutoNum type="arabicPeriod"/>
            </a:pPr>
            <a:endParaRPr lang="en-GB" sz="3200" dirty="0"/>
          </a:p>
          <a:p>
            <a:pPr marL="514350" indent="-514350">
              <a:buAutoNum type="arabicPeriod"/>
            </a:pPr>
            <a:r>
              <a:rPr lang="en-GB" sz="3200" dirty="0"/>
              <a:t>Comment on the effectiveness of the phrase “my heart thumping </a:t>
            </a:r>
            <a:r>
              <a:rPr lang="en-GB" sz="3200" u="sng" dirty="0"/>
              <a:t>wildly</a:t>
            </a:r>
            <a:r>
              <a:rPr lang="en-GB" sz="3200" dirty="0"/>
              <a:t> with fear.” </a:t>
            </a:r>
          </a:p>
          <a:p>
            <a:pPr marL="514350" indent="-514350">
              <a:buAutoNum type="arabicPeriod"/>
            </a:pPr>
            <a:endParaRPr lang="en-GB" sz="3200" dirty="0"/>
          </a:p>
          <a:p>
            <a:pPr marL="514350" indent="-514350">
              <a:buAutoNum type="arabicPeriod"/>
            </a:pPr>
            <a:r>
              <a:rPr lang="en-GB" sz="3200" dirty="0"/>
              <a:t>Comment on the use of </a:t>
            </a:r>
            <a:r>
              <a:rPr lang="en-GB" sz="3200" u="sng" dirty="0"/>
              <a:t>repetition</a:t>
            </a:r>
            <a:r>
              <a:rPr lang="en-GB" sz="3200" dirty="0"/>
              <a:t> in the final line “dear God”.</a:t>
            </a:r>
          </a:p>
        </p:txBody>
      </p:sp>
    </p:spTree>
  </p:cSld>
  <p:clrMapOvr>
    <a:masterClrMapping/>
  </p:clrMapOvr>
  <p:transition spd="med">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68313" y="0"/>
            <a:ext cx="8229600" cy="1143000"/>
          </a:xfrm>
        </p:spPr>
        <p:txBody>
          <a:bodyPr/>
          <a:lstStyle/>
          <a:p>
            <a:r>
              <a:rPr lang="en-IE" dirty="0"/>
              <a:t>Now re-read chapter 3. </a:t>
            </a:r>
            <a:endParaRPr lang="en-GB" dirty="0"/>
          </a:p>
        </p:txBody>
      </p:sp>
      <p:sp>
        <p:nvSpPr>
          <p:cNvPr id="3075" name="Rectangle 3"/>
          <p:cNvSpPr>
            <a:spLocks noGrp="1" noChangeArrowheads="1"/>
          </p:cNvSpPr>
          <p:nvPr>
            <p:ph type="body" idx="1"/>
          </p:nvPr>
        </p:nvSpPr>
        <p:spPr>
          <a:xfrm>
            <a:off x="468313" y="1142999"/>
            <a:ext cx="8229600" cy="5414963"/>
          </a:xfrm>
        </p:spPr>
        <p:txBody>
          <a:bodyPr/>
          <a:lstStyle/>
          <a:p>
            <a:pPr>
              <a:lnSpc>
                <a:spcPct val="90000"/>
              </a:lnSpc>
            </a:pPr>
            <a:r>
              <a:rPr lang="en-IE" sz="2800" dirty="0"/>
              <a:t>What words tell you that Joey trusted Albert?</a:t>
            </a:r>
          </a:p>
          <a:p>
            <a:pPr>
              <a:lnSpc>
                <a:spcPct val="90000"/>
              </a:lnSpc>
            </a:pPr>
            <a:endParaRPr lang="en-IE" sz="2800" dirty="0"/>
          </a:p>
          <a:p>
            <a:pPr>
              <a:lnSpc>
                <a:spcPct val="90000"/>
              </a:lnSpc>
            </a:pPr>
            <a:r>
              <a:rPr lang="en-IE" sz="2800" dirty="0"/>
              <a:t>What is your opinion of the relationship between Albert and his father that is presented to us in chapter 3?</a:t>
            </a:r>
          </a:p>
          <a:p>
            <a:pPr>
              <a:lnSpc>
                <a:spcPct val="90000"/>
              </a:lnSpc>
            </a:pPr>
            <a:endParaRPr lang="en-IE" sz="2800" dirty="0"/>
          </a:p>
          <a:p>
            <a:pPr>
              <a:lnSpc>
                <a:spcPct val="90000"/>
              </a:lnSpc>
            </a:pPr>
            <a:r>
              <a:rPr lang="en-IE" sz="2800" dirty="0"/>
              <a:t>Why was Joey suspicious when Albert’s father came into the stable?</a:t>
            </a:r>
          </a:p>
          <a:p>
            <a:pPr>
              <a:lnSpc>
                <a:spcPct val="90000"/>
              </a:lnSpc>
            </a:pPr>
            <a:endParaRPr lang="en-IE" sz="2800" dirty="0"/>
          </a:p>
          <a:p>
            <a:pPr>
              <a:lnSpc>
                <a:spcPct val="90000"/>
              </a:lnSpc>
            </a:pPr>
            <a:r>
              <a:rPr lang="en-IE" sz="2800" dirty="0"/>
              <a:t>Why do you think Albert’s father is being so kind to Joey?</a:t>
            </a:r>
            <a:endParaRPr lang="en-GB"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8596" y="1071546"/>
            <a:ext cx="8229600" cy="4572000"/>
          </a:xfrm>
        </p:spPr>
        <p:txBody>
          <a:bodyPr/>
          <a:lstStyle/>
          <a:p>
            <a:pPr marL="0" indent="0">
              <a:buNone/>
            </a:pPr>
            <a:endParaRPr lang="en-GB" dirty="0"/>
          </a:p>
          <a:p>
            <a:pPr>
              <a:buNone/>
            </a:pPr>
            <a:endParaRPr lang="en-GB" dirty="0"/>
          </a:p>
          <a:p>
            <a:endParaRPr lang="en-GB" dirty="0"/>
          </a:p>
        </p:txBody>
      </p:sp>
      <p:sp>
        <p:nvSpPr>
          <p:cNvPr id="4" name="Rounded Rectangle 3"/>
          <p:cNvSpPr/>
          <p:nvPr/>
        </p:nvSpPr>
        <p:spPr>
          <a:xfrm>
            <a:off x="482734" y="887442"/>
            <a:ext cx="8358246" cy="485778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dirty="0"/>
          </a:p>
        </p:txBody>
      </p:sp>
      <p:sp>
        <p:nvSpPr>
          <p:cNvPr id="5" name="TextBox 4"/>
          <p:cNvSpPr txBox="1"/>
          <p:nvPr/>
        </p:nvSpPr>
        <p:spPr>
          <a:xfrm>
            <a:off x="792901" y="1227738"/>
            <a:ext cx="7500990" cy="3970318"/>
          </a:xfrm>
          <a:prstGeom prst="rect">
            <a:avLst/>
          </a:prstGeom>
          <a:noFill/>
        </p:spPr>
        <p:txBody>
          <a:bodyPr wrap="square" rtlCol="0">
            <a:spAutoFit/>
          </a:bodyPr>
          <a:lstStyle/>
          <a:p>
            <a:r>
              <a:rPr lang="en-GB" sz="3200" b="1" u="sng" dirty="0">
                <a:solidFill>
                  <a:schemeClr val="bg2"/>
                </a:solidFill>
              </a:rPr>
              <a:t>Activity</a:t>
            </a:r>
            <a:r>
              <a:rPr lang="en-GB" sz="2000" dirty="0">
                <a:solidFill>
                  <a:schemeClr val="bg2"/>
                </a:solidFill>
              </a:rPr>
              <a:t>:</a:t>
            </a:r>
          </a:p>
          <a:p>
            <a:endParaRPr lang="en-GB" sz="2000" dirty="0">
              <a:solidFill>
                <a:schemeClr val="bg2"/>
              </a:solidFill>
            </a:endParaRPr>
          </a:p>
          <a:p>
            <a:r>
              <a:rPr lang="en-GB" sz="2000" dirty="0">
                <a:solidFill>
                  <a:schemeClr val="bg2"/>
                </a:solidFill>
              </a:rPr>
              <a:t>From the next slide, choose a picture of a horse – Copy and paste your chosen image into the middle of a word document. </a:t>
            </a:r>
          </a:p>
          <a:p>
            <a:endParaRPr lang="en-GB" sz="2000" dirty="0">
              <a:solidFill>
                <a:schemeClr val="bg2"/>
              </a:solidFill>
            </a:endParaRPr>
          </a:p>
          <a:p>
            <a:r>
              <a:rPr lang="en-GB" sz="2000" dirty="0">
                <a:solidFill>
                  <a:schemeClr val="bg2"/>
                </a:solidFill>
              </a:rPr>
              <a:t>Go back through chapters 1, 2 and 3 and write around the picture of the horse all the quotations that you can find that describe Joey. </a:t>
            </a:r>
          </a:p>
          <a:p>
            <a:endParaRPr lang="en-GB" sz="2000" dirty="0">
              <a:solidFill>
                <a:schemeClr val="bg2"/>
              </a:solidFill>
            </a:endParaRPr>
          </a:p>
          <a:p>
            <a:r>
              <a:rPr lang="en-GB" sz="2000" dirty="0">
                <a:solidFill>
                  <a:schemeClr val="bg2"/>
                </a:solidFill>
              </a:rPr>
              <a:t>These quotations  can be the narrator/ author or they can be parts of speech by other characters. If your quote is the words of another character then please put their name in brackets after it. E.g. (Albert)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Picture 3" descr="C:\Documents and Settings\f.rigney\Local Settings\Temporary Internet Files\Content.IE5\GBJPJJIR\MC900034089[1].wmf"/>
          <p:cNvPicPr>
            <a:picLocks noChangeAspect="1" noChangeArrowheads="1"/>
          </p:cNvPicPr>
          <p:nvPr/>
        </p:nvPicPr>
        <p:blipFill>
          <a:blip r:embed="rId3" cstate="print"/>
          <a:srcRect/>
          <a:stretch>
            <a:fillRect/>
          </a:stretch>
        </p:blipFill>
        <p:spPr bwMode="auto">
          <a:xfrm>
            <a:off x="2214546" y="0"/>
            <a:ext cx="1928794" cy="2314144"/>
          </a:xfrm>
          <a:prstGeom prst="rect">
            <a:avLst/>
          </a:prstGeom>
          <a:noFill/>
        </p:spPr>
      </p:pic>
      <p:pic>
        <p:nvPicPr>
          <p:cNvPr id="2050" name="Picture 2" descr="C:\Documents and Settings\f.rigney\Local Settings\Temporary Internet Files\Content.IE5\SUJG7NOK\MC900235199[1].wmf"/>
          <p:cNvPicPr>
            <a:picLocks noChangeAspect="1" noChangeArrowheads="1"/>
          </p:cNvPicPr>
          <p:nvPr/>
        </p:nvPicPr>
        <p:blipFill>
          <a:blip r:embed="rId4" cstate="print"/>
          <a:srcRect/>
          <a:stretch>
            <a:fillRect/>
          </a:stretch>
        </p:blipFill>
        <p:spPr bwMode="auto">
          <a:xfrm>
            <a:off x="5572132" y="428604"/>
            <a:ext cx="2786049" cy="1714487"/>
          </a:xfrm>
          <a:prstGeom prst="rect">
            <a:avLst/>
          </a:prstGeom>
          <a:noFill/>
        </p:spPr>
      </p:pic>
      <p:pic>
        <p:nvPicPr>
          <p:cNvPr id="2051" name="Picture 3" descr="C:\Documents and Settings\f.rigney\Local Settings\Temporary Internet Files\Content.IE5\PE3DOBU8\MC900445102[1].wmf"/>
          <p:cNvPicPr>
            <a:picLocks noChangeAspect="1" noChangeArrowheads="1"/>
          </p:cNvPicPr>
          <p:nvPr/>
        </p:nvPicPr>
        <p:blipFill>
          <a:blip r:embed="rId5" cstate="print"/>
          <a:srcRect/>
          <a:stretch>
            <a:fillRect/>
          </a:stretch>
        </p:blipFill>
        <p:spPr bwMode="auto">
          <a:xfrm>
            <a:off x="4500562" y="2500306"/>
            <a:ext cx="2160129" cy="1960256"/>
          </a:xfrm>
          <a:prstGeom prst="rect">
            <a:avLst/>
          </a:prstGeom>
          <a:noFill/>
        </p:spPr>
      </p:pic>
      <p:pic>
        <p:nvPicPr>
          <p:cNvPr id="2052" name="Picture 4" descr="C:\Documents and Settings\f.rigney\Local Settings\Temporary Internet Files\Content.IE5\UULQF683\MC900318938[1].wmf"/>
          <p:cNvPicPr>
            <a:picLocks noChangeAspect="1" noChangeArrowheads="1"/>
          </p:cNvPicPr>
          <p:nvPr/>
        </p:nvPicPr>
        <p:blipFill>
          <a:blip r:embed="rId6" cstate="print"/>
          <a:srcRect/>
          <a:stretch>
            <a:fillRect/>
          </a:stretch>
        </p:blipFill>
        <p:spPr bwMode="auto">
          <a:xfrm>
            <a:off x="190469" y="2571745"/>
            <a:ext cx="2452705" cy="2079221"/>
          </a:xfrm>
          <a:prstGeom prst="rect">
            <a:avLst/>
          </a:prstGeom>
          <a:noFill/>
        </p:spPr>
      </p:pic>
      <p:pic>
        <p:nvPicPr>
          <p:cNvPr id="2053" name="Picture 5" descr="C:\Documents and Settings\f.rigney\Local Settings\Temporary Internet Files\Content.IE5\PE3DOBU8\MC900343825[1].wmf"/>
          <p:cNvPicPr>
            <a:picLocks noChangeAspect="1" noChangeArrowheads="1"/>
          </p:cNvPicPr>
          <p:nvPr/>
        </p:nvPicPr>
        <p:blipFill>
          <a:blip r:embed="rId7" cstate="print"/>
          <a:srcRect/>
          <a:stretch>
            <a:fillRect/>
          </a:stretch>
        </p:blipFill>
        <p:spPr bwMode="auto">
          <a:xfrm>
            <a:off x="5214942" y="4929198"/>
            <a:ext cx="2923147" cy="1191509"/>
          </a:xfrm>
          <a:prstGeom prst="rect">
            <a:avLst/>
          </a:prstGeom>
          <a:noFill/>
        </p:spPr>
      </p:pic>
      <p:pic>
        <p:nvPicPr>
          <p:cNvPr id="2054" name="Picture 6" descr="C:\Documents and Settings\f.rigney\Local Settings\Temporary Internet Files\Content.IE5\UULQF683\MC900325600[1].wmf"/>
          <p:cNvPicPr>
            <a:picLocks noChangeAspect="1" noChangeArrowheads="1"/>
          </p:cNvPicPr>
          <p:nvPr/>
        </p:nvPicPr>
        <p:blipFill>
          <a:blip r:embed="rId8" cstate="print"/>
          <a:srcRect/>
          <a:stretch>
            <a:fillRect/>
          </a:stretch>
        </p:blipFill>
        <p:spPr bwMode="auto">
          <a:xfrm>
            <a:off x="1643042" y="4429132"/>
            <a:ext cx="2024077" cy="1889609"/>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571604" y="1571612"/>
            <a:ext cx="5429288" cy="414340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a:p>
        </p:txBody>
      </p:sp>
      <p:sp>
        <p:nvSpPr>
          <p:cNvPr id="2" name="Content Placeholder 1"/>
          <p:cNvSpPr>
            <a:spLocks noGrp="1"/>
          </p:cNvSpPr>
          <p:nvPr>
            <p:ph idx="1"/>
          </p:nvPr>
        </p:nvSpPr>
        <p:spPr>
          <a:xfrm>
            <a:off x="1857356" y="1928802"/>
            <a:ext cx="5214974" cy="3786214"/>
          </a:xfrm>
        </p:spPr>
        <p:txBody>
          <a:bodyPr/>
          <a:lstStyle/>
          <a:p>
            <a:pPr>
              <a:buNone/>
            </a:pPr>
            <a:endParaRPr lang="en-GB" dirty="0"/>
          </a:p>
          <a:p>
            <a:pPr>
              <a:buNone/>
            </a:pPr>
            <a:endParaRPr lang="en-GB" dirty="0"/>
          </a:p>
          <a:p>
            <a:pPr>
              <a:buNone/>
            </a:pPr>
            <a:endParaRPr lang="en-GB" dirty="0"/>
          </a:p>
        </p:txBody>
      </p:sp>
      <p:sp>
        <p:nvSpPr>
          <p:cNvPr id="3" name="Title 2"/>
          <p:cNvSpPr>
            <a:spLocks noGrp="1"/>
          </p:cNvSpPr>
          <p:nvPr>
            <p:ph type="title"/>
          </p:nvPr>
        </p:nvSpPr>
        <p:spPr/>
        <p:txBody>
          <a:bodyPr/>
          <a:lstStyle/>
          <a:p>
            <a:r>
              <a:rPr lang="en-GB" sz="4400" b="1" dirty="0">
                <a:solidFill>
                  <a:schemeClr val="accent3"/>
                </a:solidFill>
              </a:rPr>
              <a:t>Plenary</a:t>
            </a:r>
            <a:endParaRPr lang="en-GB" b="1" dirty="0">
              <a:solidFill>
                <a:schemeClr val="accent3"/>
              </a:solidFill>
            </a:endParaRPr>
          </a:p>
        </p:txBody>
      </p:sp>
      <p:sp>
        <p:nvSpPr>
          <p:cNvPr id="4" name="TextBox 3"/>
          <p:cNvSpPr txBox="1"/>
          <p:nvPr/>
        </p:nvSpPr>
        <p:spPr>
          <a:xfrm>
            <a:off x="1785918" y="2000240"/>
            <a:ext cx="5072098" cy="2554545"/>
          </a:xfrm>
          <a:prstGeom prst="rect">
            <a:avLst/>
          </a:prstGeom>
          <a:noFill/>
        </p:spPr>
        <p:txBody>
          <a:bodyPr wrap="square" rtlCol="0">
            <a:spAutoFit/>
          </a:bodyPr>
          <a:lstStyle/>
          <a:p>
            <a:r>
              <a:rPr lang="en-GB" sz="3200" b="1" dirty="0">
                <a:solidFill>
                  <a:schemeClr val="accent5">
                    <a:lumMod val="50000"/>
                  </a:schemeClr>
                </a:solidFill>
              </a:rPr>
              <a:t>What are your predictions for this book?</a:t>
            </a:r>
          </a:p>
          <a:p>
            <a:endParaRPr lang="en-GB" sz="3200" b="1" dirty="0">
              <a:solidFill>
                <a:schemeClr val="accent5">
                  <a:lumMod val="50000"/>
                </a:schemeClr>
              </a:solidFill>
            </a:endParaRPr>
          </a:p>
          <a:p>
            <a:endParaRPr lang="en-GB" sz="3200" dirty="0">
              <a:solidFill>
                <a:schemeClr val="bg1"/>
              </a:solidFill>
            </a:endParaRPr>
          </a:p>
        </p:txBody>
      </p:sp>
    </p:spTree>
  </p:cSld>
  <p:clrMapOvr>
    <a:masterClrMapping/>
  </p:clrMapOvr>
  <p:transition spd="med">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202</TotalTime>
  <Words>306</Words>
  <Application>Microsoft Office PowerPoint</Application>
  <PresentationFormat>On-screen Show (4:3)</PresentationFormat>
  <Paragraphs>47</Paragraphs>
  <Slides>8</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Calibri</vt:lpstr>
      <vt:lpstr>Constantia</vt:lpstr>
      <vt:lpstr>Wingdings 2</vt:lpstr>
      <vt:lpstr>Paper</vt:lpstr>
      <vt:lpstr>Warhorse</vt:lpstr>
      <vt:lpstr>Learning objectives:</vt:lpstr>
      <vt:lpstr>Chapter 2</vt:lpstr>
      <vt:lpstr>PowerPoint Presentation</vt:lpstr>
      <vt:lpstr>Now re-read chapter 3. </vt:lpstr>
      <vt:lpstr>PowerPoint Presentation</vt:lpstr>
      <vt:lpstr>PowerPoint Presentation</vt:lpstr>
      <vt:lpstr>Plenary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“Warhorse” VLE work</dc:title>
  <dc:creator>Caroline Rigney</dc:creator>
  <cp:lastModifiedBy>Toni-Louise Younger</cp:lastModifiedBy>
  <cp:revision>23</cp:revision>
  <dcterms:created xsi:type="dcterms:W3CDTF">2013-08-21T23:50:48Z</dcterms:created>
  <dcterms:modified xsi:type="dcterms:W3CDTF">2020-03-26T10:52:24Z</dcterms:modified>
</cp:coreProperties>
</file>