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138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066D2-1F33-482C-924F-65EECC743E86}" type="datetimeFigureOut">
              <a:rPr lang="en-US" smtClean="0"/>
              <a:pPr/>
              <a:t>4/27/2020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B9E1A4-D4B8-43C9-8127-FBFB99E22E5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3A75-724D-4B55-9349-08FE09917E04}" type="datetimeFigureOut">
              <a:rPr lang="en-US" smtClean="0"/>
              <a:pPr/>
              <a:t>4/27/2020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12AC-0D08-44CA-A778-E1F3EA34B0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3A75-724D-4B55-9349-08FE09917E04}" type="datetimeFigureOut">
              <a:rPr lang="en-US" smtClean="0"/>
              <a:pPr/>
              <a:t>4/27/2020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12AC-0D08-44CA-A778-E1F3EA34B0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3A75-724D-4B55-9349-08FE09917E04}" type="datetimeFigureOut">
              <a:rPr lang="en-US" smtClean="0"/>
              <a:pPr/>
              <a:t>4/27/2020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12AC-0D08-44CA-A778-E1F3EA34B0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3A75-724D-4B55-9349-08FE09917E04}" type="datetimeFigureOut">
              <a:rPr lang="en-US" smtClean="0"/>
              <a:pPr/>
              <a:t>4/27/2020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12AC-0D08-44CA-A778-E1F3EA34B0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3A75-724D-4B55-9349-08FE09917E04}" type="datetimeFigureOut">
              <a:rPr lang="en-US" smtClean="0"/>
              <a:pPr/>
              <a:t>4/27/2020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12AC-0D08-44CA-A778-E1F3EA34B0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3A75-724D-4B55-9349-08FE09917E04}" type="datetimeFigureOut">
              <a:rPr lang="en-US" smtClean="0"/>
              <a:pPr/>
              <a:t>4/27/2020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12AC-0D08-44CA-A778-E1F3EA34B0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3A75-724D-4B55-9349-08FE09917E04}" type="datetimeFigureOut">
              <a:rPr lang="en-US" smtClean="0"/>
              <a:pPr/>
              <a:t>4/27/2020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12AC-0D08-44CA-A778-E1F3EA34B0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3A75-724D-4B55-9349-08FE09917E04}" type="datetimeFigureOut">
              <a:rPr lang="en-US" smtClean="0"/>
              <a:pPr/>
              <a:t>4/27/2020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12AC-0D08-44CA-A778-E1F3EA34B0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3A75-724D-4B55-9349-08FE09917E04}" type="datetimeFigureOut">
              <a:rPr lang="en-US" smtClean="0"/>
              <a:pPr/>
              <a:t>4/27/2020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12AC-0D08-44CA-A778-E1F3EA34B0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3A75-724D-4B55-9349-08FE09917E04}" type="datetimeFigureOut">
              <a:rPr lang="en-US" smtClean="0"/>
              <a:pPr/>
              <a:t>4/27/2020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12AC-0D08-44CA-A778-E1F3EA34B0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D3A75-724D-4B55-9349-08FE09917E04}" type="datetimeFigureOut">
              <a:rPr lang="en-US" smtClean="0"/>
              <a:pPr/>
              <a:t>4/27/2020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12AC-0D08-44CA-A778-E1F3EA34B00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D3A75-724D-4B55-9349-08FE09917E04}" type="datetimeFigureOut">
              <a:rPr lang="en-US" smtClean="0"/>
              <a:pPr/>
              <a:t>4/27/2020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112AC-0D08-44CA-A778-E1F3EA34B00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ttp://clothesonfilm.com/wp-content/uploads/2012/01/War-Horse_Patrick-Kennedy-Tom-Hiddleston-charge_Image-credit-Dreamwork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071538" y="5143512"/>
            <a:ext cx="7058025" cy="925522"/>
          </a:xfrm>
          <a:prstGeom prst="rect">
            <a:avLst/>
          </a:prstGeom>
          <a:solidFill>
            <a:schemeClr val="bg1"/>
          </a:solidFill>
          <a:ln w="5715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714480" y="357166"/>
            <a:ext cx="5975350" cy="1150938"/>
          </a:xfrm>
          <a:prstGeom prst="rect">
            <a:avLst/>
          </a:prstGeom>
          <a:solidFill>
            <a:schemeClr val="bg1"/>
          </a:solidFill>
          <a:ln w="5715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857224" y="214290"/>
            <a:ext cx="7772400" cy="1470025"/>
          </a:xfrm>
        </p:spPr>
        <p:txBody>
          <a:bodyPr/>
          <a:lstStyle/>
          <a:p>
            <a:r>
              <a:rPr lang="en-IE" b="1" dirty="0"/>
              <a:t>Chapter 11</a:t>
            </a:r>
            <a:endParaRPr lang="en-GB" b="1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57290" y="5214950"/>
            <a:ext cx="6400800" cy="757246"/>
          </a:xfrm>
        </p:spPr>
        <p:txBody>
          <a:bodyPr>
            <a:normAutofit/>
          </a:bodyPr>
          <a:lstStyle/>
          <a:p>
            <a:r>
              <a:rPr lang="en-IE" sz="4000" b="1" dirty="0">
                <a:solidFill>
                  <a:schemeClr val="accent2"/>
                </a:solidFill>
              </a:rPr>
              <a:t>Comprehension questions</a:t>
            </a:r>
            <a:endParaRPr lang="en-GB" sz="4000" b="1" dirty="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6" descr="http://clothesonfilm.com/wp-content/uploads/2012/01/War-Horse_Patrick-Kennedy-Tom-Hiddleston-charge_Image-credit-Dreamwork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857356" y="285728"/>
            <a:ext cx="5472113" cy="714380"/>
          </a:xfrm>
          <a:prstGeom prst="rect">
            <a:avLst/>
          </a:prstGeom>
          <a:solidFill>
            <a:schemeClr val="bg1"/>
          </a:solidFill>
          <a:ln w="5715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71472" y="285728"/>
            <a:ext cx="8229600" cy="1152525"/>
          </a:xfrm>
        </p:spPr>
        <p:txBody>
          <a:bodyPr/>
          <a:lstStyle/>
          <a:p>
            <a:pPr algn="ctr">
              <a:buFontTx/>
              <a:buNone/>
            </a:pPr>
            <a:r>
              <a:rPr lang="en-IE" sz="3600" b="1" dirty="0"/>
              <a:t>Questions</a:t>
            </a:r>
            <a:endParaRPr lang="en-GB" sz="3600" b="1" dirty="0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500034" y="1357298"/>
            <a:ext cx="8286808" cy="5143536"/>
          </a:xfrm>
          <a:prstGeom prst="rect">
            <a:avLst/>
          </a:prstGeom>
          <a:solidFill>
            <a:schemeClr val="bg1"/>
          </a:solidFill>
          <a:ln w="5715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571472" y="1428736"/>
            <a:ext cx="81439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endParaRPr lang="en-GB" sz="2400" dirty="0"/>
          </a:p>
          <a:p>
            <a:pPr marL="342900" indent="-342900">
              <a:buAutoNum type="arabicPeriod"/>
            </a:pPr>
            <a:r>
              <a:rPr lang="en-GB" sz="2400" dirty="0"/>
              <a:t>Why is Joey happier pulling the hay cart rather than the ambulance cart? What does this tell us about him as a character? p92</a:t>
            </a:r>
          </a:p>
          <a:p>
            <a:pPr marL="342900" indent="-342900">
              <a:buAutoNum type="arabicPeriod"/>
            </a:pPr>
            <a:endParaRPr lang="en-GB" sz="2400" dirty="0"/>
          </a:p>
          <a:p>
            <a:pPr marL="342900" indent="-342900">
              <a:buAutoNum type="arabicPeriod"/>
            </a:pPr>
            <a:r>
              <a:rPr lang="en-GB" sz="2400" dirty="0"/>
              <a:t>Find a simile on p93 and comment on its effectiveness in creating an image of an unknown character.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50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Chapter 11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Analytical adverbs</dc:title>
  <dc:creator>f.rigney</dc:creator>
  <cp:lastModifiedBy>Toni-Louise</cp:lastModifiedBy>
  <cp:revision>4</cp:revision>
  <dcterms:created xsi:type="dcterms:W3CDTF">2013-09-30T07:34:34Z</dcterms:created>
  <dcterms:modified xsi:type="dcterms:W3CDTF">2020-04-27T14:31:18Z</dcterms:modified>
</cp:coreProperties>
</file>