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1" r:id="rId2"/>
    <p:sldId id="27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15054D-3D7B-4C34-B43A-509D6FBC97EB}" type="datetimeFigureOut">
              <a:rPr lang="en-US" smtClean="0"/>
              <a:pPr/>
              <a:t>3/26/2020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1153C-C980-490F-8D21-8FD743A53DB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EAAF4-C514-4F93-B369-1DE3AE9316A0}" type="datetimeFigureOut">
              <a:rPr lang="en-US" smtClean="0"/>
              <a:pPr/>
              <a:t>3/26/2020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6E90F-6B25-435B-A72A-33DE54BA5A4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Discuss and explain the LOs with the 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B6E90F-6B25-435B-A72A-33DE54BA5A40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A56-3800-47DE-B5F0-898D8DE5B99E}" type="datetimeFigureOut">
              <a:rPr lang="en-IE" smtClean="0"/>
              <a:pPr/>
              <a:t>26/03/2020</a:t>
            </a:fld>
            <a:endParaRPr lang="en-IE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E8BED2-8EC4-4350-8380-10F8AE652CEE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A56-3800-47DE-B5F0-898D8DE5B99E}" type="datetimeFigureOut">
              <a:rPr lang="en-IE" smtClean="0"/>
              <a:pPr/>
              <a:t>26/03/2020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BED2-8EC4-4350-8380-10F8AE652CE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A56-3800-47DE-B5F0-898D8DE5B99E}" type="datetimeFigureOut">
              <a:rPr lang="en-IE" smtClean="0"/>
              <a:pPr/>
              <a:t>26/03/2020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BED2-8EC4-4350-8380-10F8AE652CE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D589A56-3800-47DE-B5F0-898D8DE5B99E}" type="datetimeFigureOut">
              <a:rPr lang="en-IE" smtClean="0"/>
              <a:pPr/>
              <a:t>26/03/2020</a:t>
            </a:fld>
            <a:endParaRPr lang="en-IE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CE8BED2-8EC4-4350-8380-10F8AE652CEE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A56-3800-47DE-B5F0-898D8DE5B99E}" type="datetimeFigureOut">
              <a:rPr lang="en-IE" smtClean="0"/>
              <a:pPr/>
              <a:t>26/03/2020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BED2-8EC4-4350-8380-10F8AE652CEE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A56-3800-47DE-B5F0-898D8DE5B99E}" type="datetimeFigureOut">
              <a:rPr lang="en-IE" smtClean="0"/>
              <a:pPr/>
              <a:t>26/03/2020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BED2-8EC4-4350-8380-10F8AE652CEE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BED2-8EC4-4350-8380-10F8AE652CEE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A56-3800-47DE-B5F0-898D8DE5B99E}" type="datetimeFigureOut">
              <a:rPr lang="en-IE" smtClean="0"/>
              <a:pPr/>
              <a:t>26/03/2020</a:t>
            </a:fld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A56-3800-47DE-B5F0-898D8DE5B99E}" type="datetimeFigureOut">
              <a:rPr lang="en-IE" smtClean="0"/>
              <a:pPr/>
              <a:t>26/03/2020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BED2-8EC4-4350-8380-10F8AE652CEE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A56-3800-47DE-B5F0-898D8DE5B99E}" type="datetimeFigureOut">
              <a:rPr lang="en-IE" smtClean="0"/>
              <a:pPr/>
              <a:t>26/03/2020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8BED2-8EC4-4350-8380-10F8AE652CE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D589A56-3800-47DE-B5F0-898D8DE5B99E}" type="datetimeFigureOut">
              <a:rPr lang="en-IE" smtClean="0"/>
              <a:pPr/>
              <a:t>26/03/2020</a:t>
            </a:fld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CE8BED2-8EC4-4350-8380-10F8AE652CEE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9A56-3800-47DE-B5F0-898D8DE5B99E}" type="datetimeFigureOut">
              <a:rPr lang="en-IE" smtClean="0"/>
              <a:pPr/>
              <a:t>26/03/2020</a:t>
            </a:fld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E8BED2-8EC4-4350-8380-10F8AE652CEE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589A56-3800-47DE-B5F0-898D8DE5B99E}" type="datetimeFigureOut">
              <a:rPr lang="en-IE" smtClean="0"/>
              <a:pPr/>
              <a:t>26/03/2020</a:t>
            </a:fld>
            <a:endParaRPr lang="en-I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IE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CE8BED2-8EC4-4350-8380-10F8AE652CEE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en-GB" u="sng" dirty="0"/>
              <a:t>By the end of the lesson, we will be able to</a:t>
            </a:r>
            <a:r>
              <a:rPr lang="en-GB" dirty="0"/>
              <a:t>:</a:t>
            </a:r>
          </a:p>
          <a:p>
            <a:pPr>
              <a:buNone/>
            </a:pPr>
            <a:endParaRPr lang="en-GB" dirty="0"/>
          </a:p>
          <a:p>
            <a:r>
              <a:rPr lang="en-GB" dirty="0"/>
              <a:t>Identify techniques that writer’s use to engage readers</a:t>
            </a:r>
          </a:p>
          <a:p>
            <a:endParaRPr lang="en-GB" dirty="0"/>
          </a:p>
          <a:p>
            <a:r>
              <a:rPr lang="en-GB" dirty="0"/>
              <a:t>Select quotations that describe Joey and display them in our exercise books</a:t>
            </a:r>
          </a:p>
          <a:p>
            <a:endParaRPr lang="en-GB" dirty="0"/>
          </a:p>
          <a:p>
            <a:r>
              <a:rPr lang="en-GB" dirty="0"/>
              <a:t>Comment on the effectiveness of his language use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3"/>
                </a:solidFill>
              </a:rPr>
              <a:t>Learning objectives:</a:t>
            </a:r>
          </a:p>
        </p:txBody>
      </p:sp>
    </p:spTree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/>
              <a:t>Chapter 4</a:t>
            </a:r>
            <a:br>
              <a:rPr lang="en-IE" dirty="0"/>
            </a:br>
            <a:r>
              <a:rPr lang="en-IE" dirty="0"/>
              <a:t>Read Chapter 4. 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IE" dirty="0"/>
              <a:t>	Write Albert’s diary entry for the night that his dad sold Joey. Write two paragraphs. </a:t>
            </a:r>
          </a:p>
          <a:p>
            <a:pPr>
              <a:buFontTx/>
              <a:buNone/>
            </a:pPr>
            <a:r>
              <a:rPr lang="en-IE" b="1" u="sng" dirty="0"/>
              <a:t>Include</a:t>
            </a:r>
            <a:r>
              <a:rPr lang="en-IE" dirty="0"/>
              <a:t>:</a:t>
            </a:r>
          </a:p>
          <a:p>
            <a:r>
              <a:rPr lang="en-IE" dirty="0"/>
              <a:t>Your love for Joey</a:t>
            </a:r>
          </a:p>
          <a:p>
            <a:r>
              <a:rPr lang="en-IE" dirty="0"/>
              <a:t>Your fear for him and being apart</a:t>
            </a:r>
          </a:p>
          <a:p>
            <a:r>
              <a:rPr lang="en-IE" dirty="0"/>
              <a:t>Views on your father and his decision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197</TotalTime>
  <Words>99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Constantia</vt:lpstr>
      <vt:lpstr>Wingdings 2</vt:lpstr>
      <vt:lpstr>Paper</vt:lpstr>
      <vt:lpstr>Learning objectives:</vt:lpstr>
      <vt:lpstr>Chapter 4 Read Chapter 4.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“Warhorse” VLE work</dc:title>
  <dc:creator>Caroline Rigney</dc:creator>
  <cp:lastModifiedBy>Toni-Louise Younger</cp:lastModifiedBy>
  <cp:revision>23</cp:revision>
  <dcterms:created xsi:type="dcterms:W3CDTF">2013-08-21T23:50:48Z</dcterms:created>
  <dcterms:modified xsi:type="dcterms:W3CDTF">2020-03-26T10:51:06Z</dcterms:modified>
</cp:coreProperties>
</file>