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301" r:id="rId6"/>
    <p:sldId id="303" r:id="rId7"/>
    <p:sldId id="302" r:id="rId8"/>
    <p:sldId id="29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59A51D-E316-4CAF-85B9-ECFD59FD9210}" v="24" dt="2020-07-08T19:52:22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09"/>
  </p:normalViewPr>
  <p:slideViewPr>
    <p:cSldViewPr snapToGrid="0" snapToObjects="1">
      <p:cViewPr varScale="1">
        <p:scale>
          <a:sx n="81" d="100"/>
          <a:sy n="81" d="100"/>
        </p:scale>
        <p:origin x="9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27B26-FFDF-4B68-A344-374E0314763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092B33-76C9-4CDA-A575-7D54A2294882}">
      <dgm:prSet/>
      <dgm:spPr>
        <a:noFill/>
        <a:ln w="38100">
          <a:solidFill>
            <a:schemeClr val="bg1"/>
          </a:solidFill>
        </a:ln>
      </dgm:spPr>
      <dgm:t>
        <a:bodyPr/>
        <a:lstStyle/>
        <a:p>
          <a:r>
            <a:rPr lang="en-US" dirty="0"/>
            <a:t>Improve the following sentences…</a:t>
          </a:r>
        </a:p>
      </dgm:t>
    </dgm:pt>
    <dgm:pt modelId="{D91B3D21-FA76-497C-9C06-F19FF150C1B7}" type="parTrans" cxnId="{BBE95FBF-F102-4197-8E14-F2D0813619A4}">
      <dgm:prSet/>
      <dgm:spPr/>
      <dgm:t>
        <a:bodyPr/>
        <a:lstStyle/>
        <a:p>
          <a:endParaRPr lang="en-US"/>
        </a:p>
      </dgm:t>
    </dgm:pt>
    <dgm:pt modelId="{CC6BA856-79F8-4B8B-988C-F62FAC8AF8D8}" type="sibTrans" cxnId="{BBE95FBF-F102-4197-8E14-F2D0813619A4}">
      <dgm:prSet/>
      <dgm:spPr/>
      <dgm:t>
        <a:bodyPr/>
        <a:lstStyle/>
        <a:p>
          <a:endParaRPr lang="en-US"/>
        </a:p>
      </dgm:t>
    </dgm:pt>
    <dgm:pt modelId="{1403A1A2-896D-4C4D-91B9-6385F6228639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He was fast asleep on the floor</a:t>
          </a:r>
        </a:p>
      </dgm:t>
    </dgm:pt>
    <dgm:pt modelId="{6BA1F783-1833-4B98-9E7D-380409A4772F}" type="parTrans" cxnId="{5DC2330F-0CA1-4CE0-95DF-CEB2F0E932DD}">
      <dgm:prSet/>
      <dgm:spPr/>
      <dgm:t>
        <a:bodyPr/>
        <a:lstStyle/>
        <a:p>
          <a:endParaRPr lang="en-US"/>
        </a:p>
      </dgm:t>
    </dgm:pt>
    <dgm:pt modelId="{A98116BD-B444-47C2-8A3E-F96264406C82}" type="sibTrans" cxnId="{5DC2330F-0CA1-4CE0-95DF-CEB2F0E932DD}">
      <dgm:prSet/>
      <dgm:spPr/>
      <dgm:t>
        <a:bodyPr/>
        <a:lstStyle/>
        <a:p>
          <a:endParaRPr lang="en-US"/>
        </a:p>
      </dgm:t>
    </dgm:pt>
    <dgm:pt modelId="{002AD5B7-DB58-461D-B6C1-BDD07160548F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rat ran past the man</a:t>
          </a:r>
        </a:p>
      </dgm:t>
    </dgm:pt>
    <dgm:pt modelId="{04287B3C-33B4-467E-B326-4CE6E750EC8C}" type="parTrans" cxnId="{42005149-7238-4AC7-90BB-E529D4F7CE86}">
      <dgm:prSet/>
      <dgm:spPr/>
      <dgm:t>
        <a:bodyPr/>
        <a:lstStyle/>
        <a:p>
          <a:endParaRPr lang="en-US"/>
        </a:p>
      </dgm:t>
    </dgm:pt>
    <dgm:pt modelId="{EF5AA1C9-BBA7-4CF2-A406-F9877D6D2DD0}" type="sibTrans" cxnId="{42005149-7238-4AC7-90BB-E529D4F7CE86}">
      <dgm:prSet/>
      <dgm:spPr/>
      <dgm:t>
        <a:bodyPr/>
        <a:lstStyle/>
        <a:p>
          <a:endParaRPr lang="en-US"/>
        </a:p>
      </dgm:t>
    </dgm:pt>
    <dgm:pt modelId="{D0A6B249-2AA9-4D86-AED9-646F033E3247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soldier could hear gunfire</a:t>
          </a:r>
        </a:p>
      </dgm:t>
    </dgm:pt>
    <dgm:pt modelId="{F6EFFD38-2EB8-40F9-B66C-3CB4C3366520}" type="parTrans" cxnId="{7A4D6A65-C129-49FC-B1ED-2DBD9602CAEE}">
      <dgm:prSet/>
      <dgm:spPr/>
      <dgm:t>
        <a:bodyPr/>
        <a:lstStyle/>
        <a:p>
          <a:endParaRPr lang="en-US"/>
        </a:p>
      </dgm:t>
    </dgm:pt>
    <dgm:pt modelId="{92771536-E424-4428-9280-A593D313F4DC}" type="sibTrans" cxnId="{7A4D6A65-C129-49FC-B1ED-2DBD9602CAEE}">
      <dgm:prSet/>
      <dgm:spPr/>
      <dgm:t>
        <a:bodyPr/>
        <a:lstStyle/>
        <a:p>
          <a:endParaRPr lang="en-US"/>
        </a:p>
      </dgm:t>
    </dgm:pt>
    <dgm:pt modelId="{0AD38253-6FAB-42CF-81AF-BFA86C93D3CE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grey sky looked miserable</a:t>
          </a:r>
        </a:p>
      </dgm:t>
    </dgm:pt>
    <dgm:pt modelId="{780E09F6-7695-45B4-9669-DB6154CEBF59}" type="parTrans" cxnId="{F8E86953-80F9-4E68-88D0-6D93EE3B1BDD}">
      <dgm:prSet/>
      <dgm:spPr/>
      <dgm:t>
        <a:bodyPr/>
        <a:lstStyle/>
        <a:p>
          <a:endParaRPr lang="en-US"/>
        </a:p>
      </dgm:t>
    </dgm:pt>
    <dgm:pt modelId="{F288FAC6-3D7D-4601-AA3F-340F1419D433}" type="sibTrans" cxnId="{F8E86953-80F9-4E68-88D0-6D93EE3B1BDD}">
      <dgm:prSet/>
      <dgm:spPr/>
      <dgm:t>
        <a:bodyPr/>
        <a:lstStyle/>
        <a:p>
          <a:endParaRPr lang="en-US"/>
        </a:p>
      </dgm:t>
    </dgm:pt>
    <dgm:pt modelId="{B8008943-C87F-4964-8C0D-F565E92B43BA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dirty="0">
              <a:solidFill>
                <a:schemeClr val="bg1"/>
              </a:solidFill>
            </a:rPr>
            <a:t>The smell of soup was strong</a:t>
          </a:r>
        </a:p>
      </dgm:t>
    </dgm:pt>
    <dgm:pt modelId="{FD9E92CA-08C8-46C5-BA9F-AD60893AD9B4}" type="parTrans" cxnId="{7F99398E-BF15-4E17-A9C7-B97427E539F2}">
      <dgm:prSet/>
      <dgm:spPr/>
      <dgm:t>
        <a:bodyPr/>
        <a:lstStyle/>
        <a:p>
          <a:endParaRPr lang="en-US"/>
        </a:p>
      </dgm:t>
    </dgm:pt>
    <dgm:pt modelId="{3CA55219-B78E-4AE1-A52A-9817299FCCB7}" type="sibTrans" cxnId="{7F99398E-BF15-4E17-A9C7-B97427E539F2}">
      <dgm:prSet/>
      <dgm:spPr/>
      <dgm:t>
        <a:bodyPr/>
        <a:lstStyle/>
        <a:p>
          <a:endParaRPr lang="en-US"/>
        </a:p>
      </dgm:t>
    </dgm:pt>
    <dgm:pt modelId="{1D0E0E9D-0F6F-9948-864B-3DB8FC932609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CFF6DCEA-CC73-3B47-AF06-B6A9A5FD12A2}" type="parTrans" cxnId="{599BD4D7-0C1F-C64A-B873-8D2B5014E86D}">
      <dgm:prSet/>
      <dgm:spPr/>
      <dgm:t>
        <a:bodyPr/>
        <a:lstStyle/>
        <a:p>
          <a:endParaRPr lang="en-GB"/>
        </a:p>
      </dgm:t>
    </dgm:pt>
    <dgm:pt modelId="{E63F90D9-1992-724E-A653-F5B8678566CE}" type="sibTrans" cxnId="{599BD4D7-0C1F-C64A-B873-8D2B5014E86D}">
      <dgm:prSet/>
      <dgm:spPr/>
      <dgm:t>
        <a:bodyPr/>
        <a:lstStyle/>
        <a:p>
          <a:endParaRPr lang="en-GB"/>
        </a:p>
      </dgm:t>
    </dgm:pt>
    <dgm:pt modelId="{233083E3-E5D4-3947-B511-65ACE7D396C0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87B0D1B2-DF76-4E46-8DD8-E438BE9B745F}" type="parTrans" cxnId="{4D4CBD38-2E0E-014A-9290-3AE03AFC0BE2}">
      <dgm:prSet/>
      <dgm:spPr/>
      <dgm:t>
        <a:bodyPr/>
        <a:lstStyle/>
        <a:p>
          <a:endParaRPr lang="en-GB"/>
        </a:p>
      </dgm:t>
    </dgm:pt>
    <dgm:pt modelId="{9DA08D04-B0C2-0542-BBD9-39ED58A5C790}" type="sibTrans" cxnId="{4D4CBD38-2E0E-014A-9290-3AE03AFC0BE2}">
      <dgm:prSet/>
      <dgm:spPr/>
      <dgm:t>
        <a:bodyPr/>
        <a:lstStyle/>
        <a:p>
          <a:endParaRPr lang="en-GB"/>
        </a:p>
      </dgm:t>
    </dgm:pt>
    <dgm:pt modelId="{60E8A351-27B3-EF44-9BC7-4740934370A3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D209C46F-37C3-8F4C-B17C-F1C770576EB9}" type="parTrans" cxnId="{377C4237-129A-4241-B3DA-0DC34A938694}">
      <dgm:prSet/>
      <dgm:spPr/>
      <dgm:t>
        <a:bodyPr/>
        <a:lstStyle/>
        <a:p>
          <a:endParaRPr lang="en-GB"/>
        </a:p>
      </dgm:t>
    </dgm:pt>
    <dgm:pt modelId="{86ADBA10-EF5B-E641-8D75-DA177203A96C}" type="sibTrans" cxnId="{377C4237-129A-4241-B3DA-0DC34A938694}">
      <dgm:prSet/>
      <dgm:spPr/>
      <dgm:t>
        <a:bodyPr/>
        <a:lstStyle/>
        <a:p>
          <a:endParaRPr lang="en-GB"/>
        </a:p>
      </dgm:t>
    </dgm:pt>
    <dgm:pt modelId="{30579EDB-F88D-5347-9FBB-C7370BF179C7}">
      <dgm:prSet/>
      <dgm:spPr/>
      <dgm:t>
        <a:bodyPr/>
        <a:lstStyle/>
        <a:p>
          <a:pPr>
            <a:buFont typeface="+mj-lt"/>
            <a:buAutoNum type="arabicPeriod"/>
          </a:pPr>
          <a:endParaRPr lang="en-US" dirty="0">
            <a:solidFill>
              <a:schemeClr val="bg1"/>
            </a:solidFill>
          </a:endParaRPr>
        </a:p>
      </dgm:t>
    </dgm:pt>
    <dgm:pt modelId="{415A76A5-6CF2-1045-B230-93F69A938CE2}" type="parTrans" cxnId="{4233D3B1-B9CE-7E45-A7F7-1873468FF990}">
      <dgm:prSet/>
      <dgm:spPr/>
      <dgm:t>
        <a:bodyPr/>
        <a:lstStyle/>
        <a:p>
          <a:endParaRPr lang="en-GB"/>
        </a:p>
      </dgm:t>
    </dgm:pt>
    <dgm:pt modelId="{7DE77D17-6BC6-524E-B6C8-164488A4D59A}" type="sibTrans" cxnId="{4233D3B1-B9CE-7E45-A7F7-1873468FF990}">
      <dgm:prSet/>
      <dgm:spPr/>
      <dgm:t>
        <a:bodyPr/>
        <a:lstStyle/>
        <a:p>
          <a:endParaRPr lang="en-GB"/>
        </a:p>
      </dgm:t>
    </dgm:pt>
    <dgm:pt modelId="{0138CFC4-B081-CA4C-AAD2-C41C5E6D7693}" type="pres">
      <dgm:prSet presAssocID="{0EF27B26-FFDF-4B68-A344-374E03147632}" presName="linear" presStyleCnt="0">
        <dgm:presLayoutVars>
          <dgm:animLvl val="lvl"/>
          <dgm:resizeHandles val="exact"/>
        </dgm:presLayoutVars>
      </dgm:prSet>
      <dgm:spPr/>
    </dgm:pt>
    <dgm:pt modelId="{9721F7A2-81AA-E142-AC7E-DFC020D91DC1}" type="pres">
      <dgm:prSet presAssocID="{A2092B33-76C9-4CDA-A575-7D54A2294882}" presName="parentText" presStyleLbl="node1" presStyleIdx="0" presStyleCnt="1" custLinFactNeighborY="-9496">
        <dgm:presLayoutVars>
          <dgm:chMax val="0"/>
          <dgm:bulletEnabled val="1"/>
        </dgm:presLayoutVars>
      </dgm:prSet>
      <dgm:spPr/>
    </dgm:pt>
    <dgm:pt modelId="{E01A367A-2CFA-1E4A-A961-E6ED0E80D71D}" type="pres">
      <dgm:prSet presAssocID="{A2092B33-76C9-4CDA-A575-7D54A229488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506740E-59F2-B744-9472-AC2796876EBC}" type="presOf" srcId="{60E8A351-27B3-EF44-9BC7-4740934370A3}" destId="{E01A367A-2CFA-1E4A-A961-E6ED0E80D71D}" srcOrd="0" destOrd="5" presId="urn:microsoft.com/office/officeart/2005/8/layout/vList2"/>
    <dgm:cxn modelId="{5DC2330F-0CA1-4CE0-95DF-CEB2F0E932DD}" srcId="{A2092B33-76C9-4CDA-A575-7D54A2294882}" destId="{1403A1A2-896D-4C4D-91B9-6385F6228639}" srcOrd="0" destOrd="0" parTransId="{6BA1F783-1833-4B98-9E7D-380409A4772F}" sibTransId="{A98116BD-B444-47C2-8A3E-F96264406C82}"/>
    <dgm:cxn modelId="{296E9513-5466-4C48-9A6F-D5092E4AC541}" type="presOf" srcId="{1D0E0E9D-0F6F-9948-864B-3DB8FC932609}" destId="{E01A367A-2CFA-1E4A-A961-E6ED0E80D71D}" srcOrd="0" destOrd="1" presId="urn:microsoft.com/office/officeart/2005/8/layout/vList2"/>
    <dgm:cxn modelId="{F6690C19-2182-0340-A402-9049ACFBDDD9}" type="presOf" srcId="{233083E3-E5D4-3947-B511-65ACE7D396C0}" destId="{E01A367A-2CFA-1E4A-A961-E6ED0E80D71D}" srcOrd="0" destOrd="3" presId="urn:microsoft.com/office/officeart/2005/8/layout/vList2"/>
    <dgm:cxn modelId="{16A09C20-CF70-3E43-B2B9-34EDB666016A}" type="presOf" srcId="{A2092B33-76C9-4CDA-A575-7D54A2294882}" destId="{9721F7A2-81AA-E142-AC7E-DFC020D91DC1}" srcOrd="0" destOrd="0" presId="urn:microsoft.com/office/officeart/2005/8/layout/vList2"/>
    <dgm:cxn modelId="{377C4237-129A-4241-B3DA-0DC34A938694}" srcId="{A2092B33-76C9-4CDA-A575-7D54A2294882}" destId="{60E8A351-27B3-EF44-9BC7-4740934370A3}" srcOrd="5" destOrd="0" parTransId="{D209C46F-37C3-8F4C-B17C-F1C770576EB9}" sibTransId="{86ADBA10-EF5B-E641-8D75-DA177203A96C}"/>
    <dgm:cxn modelId="{4D4CBD38-2E0E-014A-9290-3AE03AFC0BE2}" srcId="{A2092B33-76C9-4CDA-A575-7D54A2294882}" destId="{233083E3-E5D4-3947-B511-65ACE7D396C0}" srcOrd="3" destOrd="0" parTransId="{87B0D1B2-DF76-4E46-8DD8-E438BE9B745F}" sibTransId="{9DA08D04-B0C2-0542-BBD9-39ED58A5C790}"/>
    <dgm:cxn modelId="{7A4D6A65-C129-49FC-B1ED-2DBD9602CAEE}" srcId="{A2092B33-76C9-4CDA-A575-7D54A2294882}" destId="{D0A6B249-2AA9-4D86-AED9-646F033E3247}" srcOrd="4" destOrd="0" parTransId="{F6EFFD38-2EB8-40F9-B66C-3CB4C3366520}" sibTransId="{92771536-E424-4428-9280-A593D313F4DC}"/>
    <dgm:cxn modelId="{42005149-7238-4AC7-90BB-E529D4F7CE86}" srcId="{A2092B33-76C9-4CDA-A575-7D54A2294882}" destId="{002AD5B7-DB58-461D-B6C1-BDD07160548F}" srcOrd="2" destOrd="0" parTransId="{04287B3C-33B4-467E-B326-4CE6E750EC8C}" sibTransId="{EF5AA1C9-BBA7-4CF2-A406-F9877D6D2DD0}"/>
    <dgm:cxn modelId="{9E6BDC4D-0C3C-8E4B-978D-FA8E697A33B7}" type="presOf" srcId="{D0A6B249-2AA9-4D86-AED9-646F033E3247}" destId="{E01A367A-2CFA-1E4A-A961-E6ED0E80D71D}" srcOrd="0" destOrd="4" presId="urn:microsoft.com/office/officeart/2005/8/layout/vList2"/>
    <dgm:cxn modelId="{D5519C72-0CCD-B644-9293-FCA056C2A008}" type="presOf" srcId="{002AD5B7-DB58-461D-B6C1-BDD07160548F}" destId="{E01A367A-2CFA-1E4A-A961-E6ED0E80D71D}" srcOrd="0" destOrd="2" presId="urn:microsoft.com/office/officeart/2005/8/layout/vList2"/>
    <dgm:cxn modelId="{F8E86953-80F9-4E68-88D0-6D93EE3B1BDD}" srcId="{A2092B33-76C9-4CDA-A575-7D54A2294882}" destId="{0AD38253-6FAB-42CF-81AF-BFA86C93D3CE}" srcOrd="6" destOrd="0" parTransId="{780E09F6-7695-45B4-9669-DB6154CEBF59}" sibTransId="{F288FAC6-3D7D-4601-AA3F-340F1419D433}"/>
    <dgm:cxn modelId="{3991A679-8F5B-FA46-875F-2172532CD762}" type="presOf" srcId="{0AD38253-6FAB-42CF-81AF-BFA86C93D3CE}" destId="{E01A367A-2CFA-1E4A-A961-E6ED0E80D71D}" srcOrd="0" destOrd="6" presId="urn:microsoft.com/office/officeart/2005/8/layout/vList2"/>
    <dgm:cxn modelId="{BD0DBB8C-89D7-A443-AF3F-BA095A9A97C7}" type="presOf" srcId="{30579EDB-F88D-5347-9FBB-C7370BF179C7}" destId="{E01A367A-2CFA-1E4A-A961-E6ED0E80D71D}" srcOrd="0" destOrd="7" presId="urn:microsoft.com/office/officeart/2005/8/layout/vList2"/>
    <dgm:cxn modelId="{7F99398E-BF15-4E17-A9C7-B97427E539F2}" srcId="{A2092B33-76C9-4CDA-A575-7D54A2294882}" destId="{B8008943-C87F-4964-8C0D-F565E92B43BA}" srcOrd="8" destOrd="0" parTransId="{FD9E92CA-08C8-46C5-BA9F-AD60893AD9B4}" sibTransId="{3CA55219-B78E-4AE1-A52A-9817299FCCB7}"/>
    <dgm:cxn modelId="{A659F1B0-8EED-A048-B10B-2A7509F4D148}" type="presOf" srcId="{B8008943-C87F-4964-8C0D-F565E92B43BA}" destId="{E01A367A-2CFA-1E4A-A961-E6ED0E80D71D}" srcOrd="0" destOrd="8" presId="urn:microsoft.com/office/officeart/2005/8/layout/vList2"/>
    <dgm:cxn modelId="{4233D3B1-B9CE-7E45-A7F7-1873468FF990}" srcId="{A2092B33-76C9-4CDA-A575-7D54A2294882}" destId="{30579EDB-F88D-5347-9FBB-C7370BF179C7}" srcOrd="7" destOrd="0" parTransId="{415A76A5-6CF2-1045-B230-93F69A938CE2}" sibTransId="{7DE77D17-6BC6-524E-B6C8-164488A4D59A}"/>
    <dgm:cxn modelId="{BBE95FBF-F102-4197-8E14-F2D0813619A4}" srcId="{0EF27B26-FFDF-4B68-A344-374E03147632}" destId="{A2092B33-76C9-4CDA-A575-7D54A2294882}" srcOrd="0" destOrd="0" parTransId="{D91B3D21-FA76-497C-9C06-F19FF150C1B7}" sibTransId="{CC6BA856-79F8-4B8B-988C-F62FAC8AF8D8}"/>
    <dgm:cxn modelId="{7E28C5C2-C5C8-2545-BF9C-03CA1CFBBDB9}" type="presOf" srcId="{1403A1A2-896D-4C4D-91B9-6385F6228639}" destId="{E01A367A-2CFA-1E4A-A961-E6ED0E80D71D}" srcOrd="0" destOrd="0" presId="urn:microsoft.com/office/officeart/2005/8/layout/vList2"/>
    <dgm:cxn modelId="{599BD4D7-0C1F-C64A-B873-8D2B5014E86D}" srcId="{A2092B33-76C9-4CDA-A575-7D54A2294882}" destId="{1D0E0E9D-0F6F-9948-864B-3DB8FC932609}" srcOrd="1" destOrd="0" parTransId="{CFF6DCEA-CC73-3B47-AF06-B6A9A5FD12A2}" sibTransId="{E63F90D9-1992-724E-A653-F5B8678566CE}"/>
    <dgm:cxn modelId="{B31046EA-5322-F24F-BDBA-B28667D48A85}" type="presOf" srcId="{0EF27B26-FFDF-4B68-A344-374E03147632}" destId="{0138CFC4-B081-CA4C-AAD2-C41C5E6D7693}" srcOrd="0" destOrd="0" presId="urn:microsoft.com/office/officeart/2005/8/layout/vList2"/>
    <dgm:cxn modelId="{CE07EF7E-4309-C94C-A321-C0186208CAAB}" type="presParOf" srcId="{0138CFC4-B081-CA4C-AAD2-C41C5E6D7693}" destId="{9721F7A2-81AA-E142-AC7E-DFC020D91DC1}" srcOrd="0" destOrd="0" presId="urn:microsoft.com/office/officeart/2005/8/layout/vList2"/>
    <dgm:cxn modelId="{D4142AB8-D1B0-3A44-8EB3-3BC7C540737B}" type="presParOf" srcId="{0138CFC4-B081-CA4C-AAD2-C41C5E6D7693}" destId="{E01A367A-2CFA-1E4A-A961-E6ED0E80D7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E5C208-12E3-4422-BA86-73C54E050529}" type="doc">
      <dgm:prSet loTypeId="urn:microsoft.com/office/officeart/2005/8/layout/vList3" loCatId="pictur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19E0F9CC-521A-4730-9C4F-3964BCA578B4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pPr marL="0" indent="450850" algn="l"/>
          <a:r>
            <a:rPr lang="en-GB" dirty="0"/>
            <a:t>GCSE ENGLISH LANGUAGE</a:t>
          </a:r>
        </a:p>
        <a:p>
          <a:pPr marL="0" indent="450850" algn="l"/>
          <a:r>
            <a:rPr lang="en-GB" dirty="0"/>
            <a:t>Sample Paper 1 Question 5/6</a:t>
          </a:r>
        </a:p>
      </dgm:t>
    </dgm:pt>
    <dgm:pt modelId="{44C7507D-1A9D-4618-8EB7-630C59B1C2E1}" type="parTrans" cxnId="{56500478-3483-402C-ADE2-FD7E9636EE0C}">
      <dgm:prSet/>
      <dgm:spPr/>
      <dgm:t>
        <a:bodyPr/>
        <a:lstStyle/>
        <a:p>
          <a:endParaRPr lang="en-GB"/>
        </a:p>
      </dgm:t>
    </dgm:pt>
    <dgm:pt modelId="{135672A7-138C-4086-AC08-EF5E4E01CC90}" type="sibTrans" cxnId="{56500478-3483-402C-ADE2-FD7E9636EE0C}">
      <dgm:prSet/>
      <dgm:spPr/>
      <dgm:t>
        <a:bodyPr/>
        <a:lstStyle/>
        <a:p>
          <a:endParaRPr lang="en-GB"/>
        </a:p>
      </dgm:t>
    </dgm:pt>
    <dgm:pt modelId="{7254E2F4-0B85-49BB-AFB0-E8F8FC3A2B94}" type="pres">
      <dgm:prSet presAssocID="{B0E5C208-12E3-4422-BA86-73C54E050529}" presName="linearFlow" presStyleCnt="0">
        <dgm:presLayoutVars>
          <dgm:dir/>
          <dgm:resizeHandles val="exact"/>
        </dgm:presLayoutVars>
      </dgm:prSet>
      <dgm:spPr/>
    </dgm:pt>
    <dgm:pt modelId="{FE77BB35-CE20-41BF-AD0B-551397C89826}" type="pres">
      <dgm:prSet presAssocID="{19E0F9CC-521A-4730-9C4F-3964BCA578B4}" presName="composite" presStyleCnt="0"/>
      <dgm:spPr/>
    </dgm:pt>
    <dgm:pt modelId="{4E4DA001-6764-413A-BCB2-C32A302BFBFA}" type="pres">
      <dgm:prSet presAssocID="{19E0F9CC-521A-4730-9C4F-3964BCA578B4}" presName="imgShp" presStyleLbl="fgImgPlace1" presStyleIdx="0" presStyleCnt="1" custScaleX="72727" custScaleY="63636" custLinFactX="-25480" custLinFactNeighborX="-100000" custLinFactNeighborY="0"/>
      <dgm:spPr>
        <a:solidFill>
          <a:schemeClr val="bg1"/>
        </a:solidFill>
      </dgm:spPr>
    </dgm:pt>
    <dgm:pt modelId="{E4F48F19-FCD1-4C63-B0EA-9B6E7B56C868}" type="pres">
      <dgm:prSet presAssocID="{19E0F9CC-521A-4730-9C4F-3964BCA578B4}" presName="txShp" presStyleLbl="node1" presStyleIdx="0" presStyleCnt="1" custScaleX="99343" custLinFactNeighborX="-18539" custLinFactNeighborY="-1607">
        <dgm:presLayoutVars>
          <dgm:bulletEnabled val="1"/>
        </dgm:presLayoutVars>
      </dgm:prSet>
      <dgm:spPr/>
    </dgm:pt>
  </dgm:ptLst>
  <dgm:cxnLst>
    <dgm:cxn modelId="{CEF0DC76-5E0C-4355-84F9-BB0707C338D7}" type="presOf" srcId="{B0E5C208-12E3-4422-BA86-73C54E050529}" destId="{7254E2F4-0B85-49BB-AFB0-E8F8FC3A2B94}" srcOrd="0" destOrd="0" presId="urn:microsoft.com/office/officeart/2005/8/layout/vList3"/>
    <dgm:cxn modelId="{56500478-3483-402C-ADE2-FD7E9636EE0C}" srcId="{B0E5C208-12E3-4422-BA86-73C54E050529}" destId="{19E0F9CC-521A-4730-9C4F-3964BCA578B4}" srcOrd="0" destOrd="0" parTransId="{44C7507D-1A9D-4618-8EB7-630C59B1C2E1}" sibTransId="{135672A7-138C-4086-AC08-EF5E4E01CC90}"/>
    <dgm:cxn modelId="{B8D607AE-A184-4702-B7FF-A3DF0AB61AD0}" type="presOf" srcId="{19E0F9CC-521A-4730-9C4F-3964BCA578B4}" destId="{E4F48F19-FCD1-4C63-B0EA-9B6E7B56C868}" srcOrd="0" destOrd="0" presId="urn:microsoft.com/office/officeart/2005/8/layout/vList3"/>
    <dgm:cxn modelId="{BF880ACB-BA86-47B8-B850-E994AD96AE17}" type="presParOf" srcId="{7254E2F4-0B85-49BB-AFB0-E8F8FC3A2B94}" destId="{FE77BB35-CE20-41BF-AD0B-551397C89826}" srcOrd="0" destOrd="0" presId="urn:microsoft.com/office/officeart/2005/8/layout/vList3"/>
    <dgm:cxn modelId="{450D1851-77CA-499C-AB75-E83C27766F96}" type="presParOf" srcId="{FE77BB35-CE20-41BF-AD0B-551397C89826}" destId="{4E4DA001-6764-413A-BCB2-C32A302BFBFA}" srcOrd="0" destOrd="0" presId="urn:microsoft.com/office/officeart/2005/8/layout/vList3"/>
    <dgm:cxn modelId="{4035C3FE-0268-491C-81CD-D64FC178FD5D}" type="presParOf" srcId="{FE77BB35-CE20-41BF-AD0B-551397C89826}" destId="{E4F48F19-FCD1-4C63-B0EA-9B6E7B56C8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21F7A2-81AA-E142-AC7E-DFC020D91DC1}">
      <dsp:nvSpPr>
        <dsp:cNvPr id="0" name=""/>
        <dsp:cNvSpPr/>
      </dsp:nvSpPr>
      <dsp:spPr>
        <a:xfrm>
          <a:off x="0" y="0"/>
          <a:ext cx="6159339" cy="1432080"/>
        </a:xfrm>
        <a:prstGeom prst="roundRect">
          <a:avLst/>
        </a:prstGeom>
        <a:noFill/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Improve the following sentences…</a:t>
          </a:r>
        </a:p>
      </dsp:txBody>
      <dsp:txXfrm>
        <a:off x="69908" y="69908"/>
        <a:ext cx="6019523" cy="1292264"/>
      </dsp:txXfrm>
    </dsp:sp>
    <dsp:sp modelId="{E01A367A-2CFA-1E4A-A961-E6ED0E80D71D}">
      <dsp:nvSpPr>
        <dsp:cNvPr id="0" name=""/>
        <dsp:cNvSpPr/>
      </dsp:nvSpPr>
      <dsp:spPr>
        <a:xfrm>
          <a:off x="0" y="1519878"/>
          <a:ext cx="6159339" cy="4322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559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He was fast asleep on the floor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rat ran past the man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soldier could hear gunfire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grey sky looked miserable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800" kern="1200" dirty="0">
              <a:solidFill>
                <a:schemeClr val="bg1"/>
              </a:solidFill>
            </a:rPr>
            <a:t>The smell of soup was strong</a:t>
          </a:r>
        </a:p>
      </dsp:txBody>
      <dsp:txXfrm>
        <a:off x="0" y="1519878"/>
        <a:ext cx="6159339" cy="4322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48F19-FCD1-4C63-B0EA-9B6E7B56C868}">
      <dsp:nvSpPr>
        <dsp:cNvPr id="0" name=""/>
        <dsp:cNvSpPr/>
      </dsp:nvSpPr>
      <dsp:spPr>
        <a:xfrm rot="10800000">
          <a:off x="547556" y="0"/>
          <a:ext cx="5613344" cy="792087"/>
        </a:xfrm>
        <a:prstGeom prst="homePlat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289" tIns="72390" rIns="135128" bIns="72390" numCol="1" spcCol="1270" anchor="ctr" anchorCtr="0">
          <a:noAutofit/>
        </a:bodyPr>
        <a:lstStyle/>
        <a:p>
          <a:pPr marL="0" lvl="0" indent="45085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GCSE ENGLISH LANGUAGE</a:t>
          </a:r>
        </a:p>
        <a:p>
          <a:pPr marL="0" lvl="0" indent="45085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Sample Paper 1 Question 5/6</a:t>
          </a:r>
        </a:p>
      </dsp:txBody>
      <dsp:txXfrm rot="10800000">
        <a:off x="745578" y="0"/>
        <a:ext cx="5415322" cy="792087"/>
      </dsp:txXfrm>
    </dsp:sp>
    <dsp:sp modelId="{4E4DA001-6764-413A-BCB2-C32A302BFBFA}">
      <dsp:nvSpPr>
        <dsp:cNvPr id="0" name=""/>
        <dsp:cNvSpPr/>
      </dsp:nvSpPr>
      <dsp:spPr>
        <a:xfrm>
          <a:off x="294591" y="144017"/>
          <a:ext cx="576061" cy="504053"/>
        </a:xfrm>
        <a:prstGeom prst="ellipse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6733-CF36-344E-B07A-BC1C4253C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B875D-DF95-6A4F-916D-A653BE6A2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83EA7-24A8-1B42-9A42-34B38920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6F34D-A202-C847-B090-E1F50324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34DB0-C724-9B4B-859F-11038820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F10F-7544-8442-80DD-BB102018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1CF38-8F24-9248-9ECE-082FC2BD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A2BE-C26B-9948-B9AA-C834CDC8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4ABDF-212A-574B-8DF5-FD4F9232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24D59-C331-E14D-980C-F657EC50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3FD818-9BAB-2943-8DD0-FE71E0956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C8C0-E2A5-4843-818C-BE7A4E45C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4ACB-EC8B-2E4E-ACD4-3462769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99E5F-29E9-FA47-9969-0226C013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F8380-F2C5-434E-8A09-B921F9E7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7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2BF7-EBE4-034F-9299-F5581926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0BC18-AD87-8942-9D3E-7D8A887A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CB97-9819-1D43-878B-174854D3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1E9B7-2F07-8846-94D4-9A16283A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63017-09A0-EB47-896E-156416BF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524FF-3803-A748-9F10-5B9717D2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802F3-0A18-BB47-8B7F-C74A0FFE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89A21-9C1A-864D-AAA9-368B820E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CF089-BA35-024F-8E74-542DFE2F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70FFB-619D-8347-8388-48E1EFD7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9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419E6-F573-AF4B-9E0F-4EA0B593B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C5E65-8351-944B-A3CD-1AD48468A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5448B-7411-B546-8CDE-2AA54216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70155-6567-7541-A617-86F60B9B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7C85C-D5D9-CD43-9073-F9E2F68F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06587-21C0-2442-8156-F8094864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2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57B1-6CE9-CD45-BD4F-F81904DCB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B7C15-EAAF-D241-B9C8-F5B90B4C8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91F04-E5A6-6C46-B9F6-46280F2B0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08D33-2C02-4044-B9D1-94D678930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AAE8-DA4D-D748-8035-4CBB4025F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CB14D-ECC5-344F-B0C6-82096AAC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89C67-2EDD-6D48-B23E-D160BF32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04928-9829-F345-8A71-F2DE08D6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1B8A-D9D6-8E46-954E-8155BC25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2889C-435F-E242-9332-99979F8D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D2028-210C-5D43-A6AB-8489AD1A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D6357-8405-7047-B867-05AFCC08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7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2EAFE-B5CB-0E47-AF55-816FFA5A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C589E-2E4A-DC4A-BC47-5380AF34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61913-BD98-7046-B0B9-E3E01841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3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2D18-753A-E148-BE2E-38593421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89E2C-D623-1C4B-BDAF-2BFE32262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FB79-6706-9342-B125-D022B288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B01B2-A8FF-394F-864E-32CA59D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76170-04E0-5D4F-AF44-C66451F7F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AC345-4670-D947-9E37-92A1F7B5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6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5FE1-3F2A-E048-96AF-1DEB5A13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F8FCB0-42F4-3646-81FD-C120C180D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096BD-A477-AB4C-A61A-E8217AAE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8314A-F44B-3546-9F05-9E7ABCD8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0687F-6574-814C-AAAE-30913717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92572-AE61-7E40-9465-6395ADD3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B02FE-C0BA-3445-B4A4-3C8AB793A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539BD-36B3-554E-BEB6-E26D881A3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9515D-041C-3245-90CC-635CBADA8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582FF-DF85-5A48-B51B-06FAB11D177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33B90-7D8F-584B-BE63-83D04175B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DA359-7C8D-B845-8582-D285AB95C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2973D-0A38-E040-8325-530D2D4EF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png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173C-571E-C44F-9654-11F056FDF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/>
              <a:t>Narrative or Descriptive Writing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47767-F36D-DC42-AF01-4291A090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English Language Paper 1 – Question 5/6</a:t>
            </a:r>
          </a:p>
        </p:txBody>
      </p:sp>
      <p:sp>
        <p:nvSpPr>
          <p:cNvPr id="27" name="Freeform: Shape 2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6CAC6-446E-5B41-851B-E1D421270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6" r="930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637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03DAF-50BA-D244-8E74-9303F2E3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43" y="2544183"/>
            <a:ext cx="3335594" cy="1411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Starter: Sentence improvers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5685A3D2-A74A-469C-ADCE-005A542AA8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800635"/>
              </p:ext>
            </p:extLst>
          </p:nvPr>
        </p:nvGraphicFramePr>
        <p:xfrm>
          <a:off x="5459412" y="285226"/>
          <a:ext cx="6159339" cy="592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700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6AA9-646D-495D-A8C8-34189B4D9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Noun phrase: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A73A8-B62B-4EB4-BC38-96FDB11D82C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9999"/>
          </a:solidFill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 word or a group of words containing a noun and functioning in a sentence as subject and object.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Example: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corner house is for sale.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5CB82-2802-4ED4-B200-6ECCCB03B172}"/>
              </a:ext>
            </a:extLst>
          </p:cNvPr>
          <p:cNvSpPr/>
          <p:nvPr/>
        </p:nvSpPr>
        <p:spPr>
          <a:xfrm>
            <a:off x="2550160" y="4226560"/>
            <a:ext cx="894080" cy="5283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A274A4-E1DD-47FB-95B3-861C56F79B33}"/>
              </a:ext>
            </a:extLst>
          </p:cNvPr>
          <p:cNvCxnSpPr/>
          <p:nvPr/>
        </p:nvCxnSpPr>
        <p:spPr>
          <a:xfrm flipV="1">
            <a:off x="2976880" y="2225040"/>
            <a:ext cx="4043680" cy="20015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D658B5-D7F7-494A-BA57-53008731AC2D}"/>
              </a:ext>
            </a:extLst>
          </p:cNvPr>
          <p:cNvCxnSpPr>
            <a:cxnSpLocks/>
          </p:cNvCxnSpPr>
          <p:nvPr/>
        </p:nvCxnSpPr>
        <p:spPr>
          <a:xfrm flipV="1">
            <a:off x="2824480" y="2631440"/>
            <a:ext cx="243840" cy="16125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E66DFC-B7B6-4E0F-9E14-41833DB268C4}"/>
              </a:ext>
            </a:extLst>
          </p:cNvPr>
          <p:cNvCxnSpPr>
            <a:cxnSpLocks/>
          </p:cNvCxnSpPr>
          <p:nvPr/>
        </p:nvCxnSpPr>
        <p:spPr>
          <a:xfrm flipV="1">
            <a:off x="2824480" y="2631440"/>
            <a:ext cx="1960880" cy="15951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97C75B-3ED1-4BF4-8E70-F2B5DBF83182}"/>
              </a:ext>
            </a:extLst>
          </p:cNvPr>
          <p:cNvSpPr txBox="1"/>
          <p:nvPr/>
        </p:nvSpPr>
        <p:spPr>
          <a:xfrm>
            <a:off x="1264920" y="5807631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adjective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E16A40-A124-40DB-966F-68B4F653EA8E}"/>
              </a:ext>
            </a:extLst>
          </p:cNvPr>
          <p:cNvCxnSpPr>
            <a:cxnSpLocks/>
          </p:cNvCxnSpPr>
          <p:nvPr/>
        </p:nvCxnSpPr>
        <p:spPr>
          <a:xfrm flipV="1">
            <a:off x="1818640" y="4612640"/>
            <a:ext cx="0" cy="13404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E108F-A3F5-6E41-9320-2F38081B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Writing task – Opening Paragraph</a:t>
            </a:r>
          </a:p>
        </p:txBody>
      </p:sp>
      <p:cxnSp>
        <p:nvCxnSpPr>
          <p:cNvPr id="41" name="Straight Arrow Connector 26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A4B-AC8A-CE4A-A832-A8C02335F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Sentence 1: Must start with an adverb and contain a noun phrase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Sentence 2: Must contain 3 words</a:t>
            </a:r>
          </a:p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Sentence 3:  Must contain a simile</a:t>
            </a:r>
          </a:p>
          <a:p>
            <a:pPr marL="0" indent="0">
              <a:buNone/>
            </a:pP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Sentence 4: Must contain one of the five senses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Sentence 5: Must have a synonym of the word ‘sad’ in it</a:t>
            </a:r>
            <a:endParaRPr lang="en-US" sz="2400" kern="1200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C610D6-2DEF-A546-8FAC-F92A5EE10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93" r="26252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05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9" y="718290"/>
            <a:ext cx="8449504" cy="529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29810380"/>
              </p:ext>
            </p:extLst>
          </p:nvPr>
        </p:nvGraphicFramePr>
        <p:xfrm>
          <a:off x="172616" y="221739"/>
          <a:ext cx="8496944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/>
          <p:cNvSpPr/>
          <p:nvPr/>
        </p:nvSpPr>
        <p:spPr>
          <a:xfrm>
            <a:off x="305192" y="5812569"/>
            <a:ext cx="8408539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2" y="6309320"/>
            <a:ext cx="919708" cy="3446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227" y="5781228"/>
            <a:ext cx="81925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/>
              <a:t>Write a description </a:t>
            </a:r>
            <a:r>
              <a:rPr lang="en-GB" sz="1300" b="1" dirty="0"/>
              <a:t>or</a:t>
            </a:r>
            <a:r>
              <a:rPr lang="en-GB" sz="1300" dirty="0"/>
              <a:t> story suggested by this picture</a:t>
            </a:r>
          </a:p>
          <a:p>
            <a:pPr algn="r"/>
            <a:r>
              <a:rPr lang="en-GB" sz="1200" dirty="0"/>
              <a:t>(24 marks for content and organisation </a:t>
            </a:r>
          </a:p>
          <a:p>
            <a:pPr algn="r"/>
            <a:r>
              <a:rPr lang="en-GB" sz="1200" dirty="0"/>
              <a:t>16 marks for technical accuracy) </a:t>
            </a:r>
          </a:p>
          <a:p>
            <a:pPr algn="r"/>
            <a:r>
              <a:rPr lang="en-GB" sz="1200" b="1" dirty="0"/>
              <a:t>[40 marks]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408" y="8181528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2" y="181335"/>
            <a:ext cx="778511" cy="764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6B0EC-5317-2447-B4E2-B98A354C53C5}"/>
              </a:ext>
            </a:extLst>
          </p:cNvPr>
          <p:cNvSpPr txBox="1"/>
          <p:nvPr/>
        </p:nvSpPr>
        <p:spPr>
          <a:xfrm>
            <a:off x="9309377" y="190618"/>
            <a:ext cx="2865863" cy="6463308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15 minute writing challenge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have a copy of the image in front of you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Circle 4 points that you wish to focus on and label them 1-4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area which has been circled as number 1 will be the focus of your opening paragraph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Spend 25 minutes crafting your response to this image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u="sng" dirty="0">
                <a:solidFill>
                  <a:schemeClr val="bg1"/>
                </a:solidFill>
              </a:rPr>
              <a:t>Self-assessment</a:t>
            </a:r>
          </a:p>
          <a:p>
            <a:r>
              <a:rPr lang="en-US" dirty="0">
                <a:solidFill>
                  <a:schemeClr val="bg1"/>
                </a:solidFill>
              </a:rPr>
              <a:t>Check your work for full stops, capital letters, commas and paragraphs.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89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BEFFD93DCD34C9DFD9EDA71363422" ma:contentTypeVersion="9" ma:contentTypeDescription="Create a new document." ma:contentTypeScope="" ma:versionID="74072fa05df56a21de0a5e75b0070cc7">
  <xsd:schema xmlns:xsd="http://www.w3.org/2001/XMLSchema" xmlns:xs="http://www.w3.org/2001/XMLSchema" xmlns:p="http://schemas.microsoft.com/office/2006/metadata/properties" xmlns:ns3="69a525e7-6623-4432-b7e7-3316d4bd21e7" targetNamespace="http://schemas.microsoft.com/office/2006/metadata/properties" ma:root="true" ma:fieldsID="75b7ffd96ee831ce499f2ec05cb94cbf" ns3:_="">
    <xsd:import namespace="69a525e7-6623-4432-b7e7-3316d4bd21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525e7-6623-4432-b7e7-3316d4bd2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8FC5F-4683-4657-B19B-5C15DFB6EA92}">
  <ds:schemaRefs>
    <ds:schemaRef ds:uri="http://purl.org/dc/elements/1.1/"/>
    <ds:schemaRef ds:uri="http://purl.org/dc/terms/"/>
    <ds:schemaRef ds:uri="69a525e7-6623-4432-b7e7-3316d4bd21e7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63A950A-8137-4DFE-830D-C5BDA12D5E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9A901A-A707-430B-9AD9-2DBA5916E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a525e7-6623-4432-b7e7-3316d4bd2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243</Words>
  <Application>Microsoft Office PowerPoint</Application>
  <PresentationFormat>Widescreen</PresentationFormat>
  <Paragraphs>41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Narrative or Descriptive Writing</vt:lpstr>
      <vt:lpstr>Starter: Sentence improvers</vt:lpstr>
      <vt:lpstr>Noun phrase:</vt:lpstr>
      <vt:lpstr>Writing task – Opening Paragraph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Narrative or Descriptive Writing</dc:title>
  <dc:creator>Mrs C Kirkpatrick</dc:creator>
  <cp:lastModifiedBy>Toni-Louise Younger</cp:lastModifiedBy>
  <cp:revision>12</cp:revision>
  <dcterms:created xsi:type="dcterms:W3CDTF">2019-11-20T21:26:09Z</dcterms:created>
  <dcterms:modified xsi:type="dcterms:W3CDTF">2020-07-10T08:42:38Z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0x0101003AABEFFD93DCD34C9DFD9EDA71363422</vt:lpwstr>
  </property>
</Properties>
</file>