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 id="259" r:id="rId5"/>
    <p:sldId id="260" r:id="rId6"/>
    <p:sldId id="261" r:id="rId7"/>
    <p:sldId id="264" r:id="rId8"/>
    <p:sldId id="268" r:id="rId9"/>
    <p:sldId id="269"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36" d="100"/>
          <a:sy n="36" d="100"/>
        </p:scale>
        <p:origin x="112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62AD0F09-F865-46DF-B3E6-8E484883CE26}" type="datetimeFigureOut">
              <a:rPr lang="en-GB" smtClean="0"/>
              <a:t>08/06/2020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E3C3A56-E526-48E2-9654-2BB8262C057A}" type="slidenum">
              <a:rPr lang="en-GB" smtClean="0"/>
              <a:t>‹#›</a:t>
            </a:fld>
            <a:endParaRPr lang="en-GB"/>
          </a:p>
        </p:txBody>
      </p:sp>
    </p:spTree>
    <p:extLst>
      <p:ext uri="{BB962C8B-B14F-4D97-AF65-F5344CB8AC3E}">
        <p14:creationId xmlns:p14="http://schemas.microsoft.com/office/powerpoint/2010/main" val="1380065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2AD0F09-F865-46DF-B3E6-8E484883CE26}" type="datetimeFigureOut">
              <a:rPr lang="en-GB" smtClean="0"/>
              <a:t>08/06/2020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E3C3A56-E526-48E2-9654-2BB8262C057A}" type="slidenum">
              <a:rPr lang="en-GB" smtClean="0"/>
              <a:t>‹#›</a:t>
            </a:fld>
            <a:endParaRPr lang="en-GB"/>
          </a:p>
        </p:txBody>
      </p:sp>
    </p:spTree>
    <p:extLst>
      <p:ext uri="{BB962C8B-B14F-4D97-AF65-F5344CB8AC3E}">
        <p14:creationId xmlns:p14="http://schemas.microsoft.com/office/powerpoint/2010/main" val="39424790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2AD0F09-F865-46DF-B3E6-8E484883CE26}" type="datetimeFigureOut">
              <a:rPr lang="en-GB" smtClean="0"/>
              <a:t>08/06/2020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E3C3A56-E526-48E2-9654-2BB8262C057A}" type="slidenum">
              <a:rPr lang="en-GB" smtClean="0"/>
              <a:t>‹#›</a:t>
            </a:fld>
            <a:endParaRPr lang="en-GB"/>
          </a:p>
        </p:txBody>
      </p:sp>
    </p:spTree>
    <p:extLst>
      <p:ext uri="{BB962C8B-B14F-4D97-AF65-F5344CB8AC3E}">
        <p14:creationId xmlns:p14="http://schemas.microsoft.com/office/powerpoint/2010/main" val="17183079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2AD0F09-F865-46DF-B3E6-8E484883CE26}" type="datetimeFigureOut">
              <a:rPr lang="en-GB" smtClean="0"/>
              <a:t>08/06/2020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E3C3A56-E526-48E2-9654-2BB8262C057A}" type="slidenum">
              <a:rPr lang="en-GB" smtClean="0"/>
              <a:t>‹#›</a:t>
            </a:fld>
            <a:endParaRPr lang="en-GB"/>
          </a:p>
        </p:txBody>
      </p:sp>
    </p:spTree>
    <p:extLst>
      <p:ext uri="{BB962C8B-B14F-4D97-AF65-F5344CB8AC3E}">
        <p14:creationId xmlns:p14="http://schemas.microsoft.com/office/powerpoint/2010/main" val="15604793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2AD0F09-F865-46DF-B3E6-8E484883CE26}" type="datetimeFigureOut">
              <a:rPr lang="en-GB" smtClean="0"/>
              <a:t>08/06/2020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E3C3A56-E526-48E2-9654-2BB8262C057A}" type="slidenum">
              <a:rPr lang="en-GB" smtClean="0"/>
              <a:t>‹#›</a:t>
            </a:fld>
            <a:endParaRPr lang="en-GB"/>
          </a:p>
        </p:txBody>
      </p:sp>
    </p:spTree>
    <p:extLst>
      <p:ext uri="{BB962C8B-B14F-4D97-AF65-F5344CB8AC3E}">
        <p14:creationId xmlns:p14="http://schemas.microsoft.com/office/powerpoint/2010/main" val="2120996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62AD0F09-F865-46DF-B3E6-8E484883CE26}" type="datetimeFigureOut">
              <a:rPr lang="en-GB" smtClean="0"/>
              <a:t>08/06/2020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E3C3A56-E526-48E2-9654-2BB8262C057A}" type="slidenum">
              <a:rPr lang="en-GB" smtClean="0"/>
              <a:t>‹#›</a:t>
            </a:fld>
            <a:endParaRPr lang="en-GB"/>
          </a:p>
        </p:txBody>
      </p:sp>
    </p:spTree>
    <p:extLst>
      <p:ext uri="{BB962C8B-B14F-4D97-AF65-F5344CB8AC3E}">
        <p14:creationId xmlns:p14="http://schemas.microsoft.com/office/powerpoint/2010/main" val="1181395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62AD0F09-F865-46DF-B3E6-8E484883CE26}" type="datetimeFigureOut">
              <a:rPr lang="en-GB" smtClean="0"/>
              <a:t>08/06/2020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E3C3A56-E526-48E2-9654-2BB8262C057A}" type="slidenum">
              <a:rPr lang="en-GB" smtClean="0"/>
              <a:t>‹#›</a:t>
            </a:fld>
            <a:endParaRPr lang="en-GB"/>
          </a:p>
        </p:txBody>
      </p:sp>
    </p:spTree>
    <p:extLst>
      <p:ext uri="{BB962C8B-B14F-4D97-AF65-F5344CB8AC3E}">
        <p14:creationId xmlns:p14="http://schemas.microsoft.com/office/powerpoint/2010/main" val="2245901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62AD0F09-F865-46DF-B3E6-8E484883CE26}" type="datetimeFigureOut">
              <a:rPr lang="en-GB" smtClean="0"/>
              <a:t>08/06/2020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E3C3A56-E526-48E2-9654-2BB8262C057A}" type="slidenum">
              <a:rPr lang="en-GB" smtClean="0"/>
              <a:t>‹#›</a:t>
            </a:fld>
            <a:endParaRPr lang="en-GB"/>
          </a:p>
        </p:txBody>
      </p:sp>
    </p:spTree>
    <p:extLst>
      <p:ext uri="{BB962C8B-B14F-4D97-AF65-F5344CB8AC3E}">
        <p14:creationId xmlns:p14="http://schemas.microsoft.com/office/powerpoint/2010/main" val="12617068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AD0F09-F865-46DF-B3E6-8E484883CE26}" type="datetimeFigureOut">
              <a:rPr lang="en-GB" smtClean="0"/>
              <a:t>08/06/2020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E3C3A56-E526-48E2-9654-2BB8262C057A}" type="slidenum">
              <a:rPr lang="en-GB" smtClean="0"/>
              <a:t>‹#›</a:t>
            </a:fld>
            <a:endParaRPr lang="en-GB"/>
          </a:p>
        </p:txBody>
      </p:sp>
    </p:spTree>
    <p:extLst>
      <p:ext uri="{BB962C8B-B14F-4D97-AF65-F5344CB8AC3E}">
        <p14:creationId xmlns:p14="http://schemas.microsoft.com/office/powerpoint/2010/main" val="16334240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2AD0F09-F865-46DF-B3E6-8E484883CE26}" type="datetimeFigureOut">
              <a:rPr lang="en-GB" smtClean="0"/>
              <a:t>08/06/2020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E3C3A56-E526-48E2-9654-2BB8262C057A}" type="slidenum">
              <a:rPr lang="en-GB" smtClean="0"/>
              <a:t>‹#›</a:t>
            </a:fld>
            <a:endParaRPr lang="en-GB"/>
          </a:p>
        </p:txBody>
      </p:sp>
    </p:spTree>
    <p:extLst>
      <p:ext uri="{BB962C8B-B14F-4D97-AF65-F5344CB8AC3E}">
        <p14:creationId xmlns:p14="http://schemas.microsoft.com/office/powerpoint/2010/main" val="1280717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2AD0F09-F865-46DF-B3E6-8E484883CE26}" type="datetimeFigureOut">
              <a:rPr lang="en-GB" smtClean="0"/>
              <a:t>08/06/2020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E3C3A56-E526-48E2-9654-2BB8262C057A}" type="slidenum">
              <a:rPr lang="en-GB" smtClean="0"/>
              <a:t>‹#›</a:t>
            </a:fld>
            <a:endParaRPr lang="en-GB"/>
          </a:p>
        </p:txBody>
      </p:sp>
    </p:spTree>
    <p:extLst>
      <p:ext uri="{BB962C8B-B14F-4D97-AF65-F5344CB8AC3E}">
        <p14:creationId xmlns:p14="http://schemas.microsoft.com/office/powerpoint/2010/main" val="32205303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AD0F09-F865-46DF-B3E6-8E484883CE26}" type="datetimeFigureOut">
              <a:rPr lang="en-GB" smtClean="0"/>
              <a:t>08/06/2020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3C3A56-E526-48E2-9654-2BB8262C057A}" type="slidenum">
              <a:rPr lang="en-GB" smtClean="0"/>
              <a:t>‹#›</a:t>
            </a:fld>
            <a:endParaRPr lang="en-GB"/>
          </a:p>
        </p:txBody>
      </p:sp>
    </p:spTree>
    <p:extLst>
      <p:ext uri="{BB962C8B-B14F-4D97-AF65-F5344CB8AC3E}">
        <p14:creationId xmlns:p14="http://schemas.microsoft.com/office/powerpoint/2010/main" val="5501983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391619"/>
          </a:xfrm>
        </p:spPr>
        <p:txBody>
          <a:bodyPr>
            <a:noAutofit/>
          </a:bodyPr>
          <a:lstStyle/>
          <a:p>
            <a:r>
              <a:rPr lang="en-GB" sz="2400" u="sng" dirty="0" err="1">
                <a:latin typeface="Comic Sans MS" panose="030F0702030302020204" pitchFamily="66" charset="0"/>
              </a:rPr>
              <a:t>En</a:t>
            </a:r>
            <a:r>
              <a:rPr lang="en-GB" sz="2400" u="sng" dirty="0">
                <a:latin typeface="Comic Sans MS" panose="030F0702030302020204" pitchFamily="66" charset="0"/>
              </a:rPr>
              <a:t> </a:t>
            </a:r>
            <a:r>
              <a:rPr lang="en-GB" sz="2400" u="sng" dirty="0" err="1">
                <a:latin typeface="Comic Sans MS" panose="030F0702030302020204" pitchFamily="66" charset="0"/>
              </a:rPr>
              <a:t>classe</a:t>
            </a:r>
            <a:r>
              <a:rPr lang="en-GB" sz="2400" dirty="0">
                <a:latin typeface="Comic Sans MS" panose="030F0702030302020204" pitchFamily="66" charset="0"/>
              </a:rPr>
              <a:t>                                                                       </a:t>
            </a:r>
            <a:r>
              <a:rPr lang="en-GB" sz="2400" u="sng" dirty="0">
                <a:latin typeface="Comic Sans MS" panose="030F0702030302020204" pitchFamily="66" charset="0"/>
              </a:rPr>
              <a:t>week 08.06.</a:t>
            </a:r>
          </a:p>
        </p:txBody>
      </p:sp>
      <p:sp>
        <p:nvSpPr>
          <p:cNvPr id="3" name="Content Placeholder 2"/>
          <p:cNvSpPr>
            <a:spLocks noGrp="1"/>
          </p:cNvSpPr>
          <p:nvPr>
            <p:ph idx="1"/>
          </p:nvPr>
        </p:nvSpPr>
        <p:spPr>
          <a:xfrm>
            <a:off x="838200" y="1481959"/>
            <a:ext cx="10515600" cy="5094397"/>
          </a:xfrm>
        </p:spPr>
        <p:txBody>
          <a:bodyPr/>
          <a:lstStyle/>
          <a:p>
            <a:pPr marL="0" indent="0" algn="ctr">
              <a:buNone/>
            </a:pPr>
            <a:r>
              <a:rPr lang="en-GB" u="sng" dirty="0">
                <a:latin typeface="Comic Sans MS" panose="030F0702030302020204" pitchFamily="66" charset="0"/>
              </a:rPr>
              <a:t>Lesson 3: </a:t>
            </a:r>
            <a:r>
              <a:rPr lang="en-GB" u="sng" dirty="0" err="1">
                <a:latin typeface="Comic Sans MS" panose="030F0702030302020204" pitchFamily="66" charset="0"/>
              </a:rPr>
              <a:t>Opération</a:t>
            </a:r>
            <a:r>
              <a:rPr lang="en-GB" u="sng" dirty="0">
                <a:latin typeface="Comic Sans MS" panose="030F0702030302020204" pitchFamily="66" charset="0"/>
              </a:rPr>
              <a:t> “remise </a:t>
            </a:r>
            <a:r>
              <a:rPr lang="en-GB" u="sng" dirty="0" err="1">
                <a:latin typeface="Comic Sans MS" panose="030F0702030302020204" pitchFamily="66" charset="0"/>
              </a:rPr>
              <a:t>en</a:t>
            </a:r>
            <a:r>
              <a:rPr lang="en-GB" u="sng" dirty="0">
                <a:latin typeface="Comic Sans MS" panose="030F0702030302020204" pitchFamily="66" charset="0"/>
              </a:rPr>
              <a:t> </a:t>
            </a:r>
            <a:r>
              <a:rPr lang="en-GB" u="sng" dirty="0" err="1">
                <a:latin typeface="Comic Sans MS" panose="030F0702030302020204" pitchFamily="66" charset="0"/>
              </a:rPr>
              <a:t>forme</a:t>
            </a:r>
            <a:r>
              <a:rPr lang="en-GB" dirty="0">
                <a:latin typeface="Comic Sans MS" panose="030F0702030302020204" pitchFamily="66" charset="0"/>
              </a:rPr>
              <a:t>”               </a:t>
            </a:r>
            <a:r>
              <a:rPr lang="en-GB" dirty="0">
                <a:solidFill>
                  <a:srgbClr val="FF0000"/>
                </a:solidFill>
                <a:latin typeface="Comic Sans MS" panose="030F0702030302020204" pitchFamily="66" charset="0"/>
              </a:rPr>
              <a:t>/54</a:t>
            </a:r>
            <a:endParaRPr lang="en-GB" dirty="0">
              <a:latin typeface="Comic Sans MS" panose="030F0702030302020204" pitchFamily="66" charset="0"/>
            </a:endParaRPr>
          </a:p>
          <a:p>
            <a:pPr marL="0" indent="0" algn="ctr">
              <a:buNone/>
            </a:pPr>
            <a:endParaRPr lang="en-GB" u="sng" dirty="0">
              <a:latin typeface="Comic Sans MS" panose="030F0702030302020204" pitchFamily="66" charset="0"/>
            </a:endParaRPr>
          </a:p>
          <a:p>
            <a:pPr marL="0" indent="0">
              <a:buNone/>
            </a:pPr>
            <a:r>
              <a:rPr lang="en-GB" u="sng" dirty="0">
                <a:latin typeface="Comic Sans MS" panose="030F0702030302020204" pitchFamily="66" charset="0"/>
              </a:rPr>
              <a:t>LO:</a:t>
            </a:r>
            <a:r>
              <a:rPr lang="en-GB" dirty="0">
                <a:latin typeface="Comic Sans MS" panose="030F0702030302020204" pitchFamily="66" charset="0"/>
              </a:rPr>
              <a:t> Describing healthy resolutions</a:t>
            </a:r>
            <a:endParaRPr lang="en-GB" u="sng" dirty="0">
              <a:latin typeface="Comic Sans MS" panose="030F0702030302020204" pitchFamily="66" charset="0"/>
            </a:endParaRPr>
          </a:p>
        </p:txBody>
      </p:sp>
    </p:spTree>
    <p:extLst>
      <p:ext uri="{BB962C8B-B14F-4D97-AF65-F5344CB8AC3E}">
        <p14:creationId xmlns:p14="http://schemas.microsoft.com/office/powerpoint/2010/main" val="31653248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719589" y="1074696"/>
            <a:ext cx="10520593" cy="4708607"/>
          </a:xfrm>
          <a:prstGeom prst="rect">
            <a:avLst/>
          </a:prstGeom>
        </p:spPr>
      </p:pic>
      <p:sp>
        <p:nvSpPr>
          <p:cNvPr id="2" name="TextBox 1">
            <a:extLst>
              <a:ext uri="{FF2B5EF4-FFF2-40B4-BE49-F238E27FC236}">
                <a16:creationId xmlns:a16="http://schemas.microsoft.com/office/drawing/2014/main" id="{D2D0E180-82A9-45EB-BCFE-5137CA834160}"/>
              </a:ext>
            </a:extLst>
          </p:cNvPr>
          <p:cNvSpPr txBox="1"/>
          <p:nvPr/>
        </p:nvSpPr>
        <p:spPr>
          <a:xfrm>
            <a:off x="1262743" y="188686"/>
            <a:ext cx="8766628" cy="461665"/>
          </a:xfrm>
          <a:prstGeom prst="rect">
            <a:avLst/>
          </a:prstGeom>
          <a:noFill/>
        </p:spPr>
        <p:txBody>
          <a:bodyPr wrap="square" rtlCol="0">
            <a:spAutoFit/>
          </a:bodyPr>
          <a:lstStyle/>
          <a:p>
            <a:r>
              <a:rPr lang="en-GB" sz="2400" dirty="0">
                <a:latin typeface="Comic Sans MS" panose="030F0702030302020204" pitchFamily="66" charset="0"/>
              </a:rPr>
              <a:t>Use a grid and write a paragraph</a:t>
            </a:r>
          </a:p>
        </p:txBody>
      </p:sp>
    </p:spTree>
    <p:extLst>
      <p:ext uri="{BB962C8B-B14F-4D97-AF65-F5344CB8AC3E}">
        <p14:creationId xmlns:p14="http://schemas.microsoft.com/office/powerpoint/2010/main" val="29969027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6443" y="277540"/>
            <a:ext cx="8872357" cy="5702346"/>
          </a:xfrm>
        </p:spPr>
        <p:txBody>
          <a:bodyPr>
            <a:normAutofit fontScale="90000"/>
          </a:bodyPr>
          <a:lstStyle/>
          <a:p>
            <a:r>
              <a:rPr lang="en-GB" sz="2800" b="1" dirty="0">
                <a:latin typeface="Comic Sans MS" panose="030F0702030302020204" pitchFamily="66" charset="0"/>
              </a:rPr>
              <a:t>My paragraph            </a:t>
            </a:r>
            <a:r>
              <a:rPr lang="en-GB" sz="2800" dirty="0">
                <a:solidFill>
                  <a:srgbClr val="FF0000"/>
                </a:solidFill>
                <a:latin typeface="Comic Sans MS" panose="030F0702030302020204" pitchFamily="66" charset="0"/>
              </a:rPr>
              <a:t>/10</a:t>
            </a:r>
            <a:br>
              <a:rPr lang="en-GB" sz="2800" b="1" dirty="0">
                <a:latin typeface="Comic Sans MS" panose="030F0702030302020204" pitchFamily="66" charset="0"/>
              </a:rPr>
            </a:br>
            <a:br>
              <a:rPr lang="en-GB" sz="1600" b="1" dirty="0">
                <a:latin typeface="Comic Sans MS" panose="030F0702030302020204" pitchFamily="66" charset="0"/>
              </a:rPr>
            </a:br>
            <a:br>
              <a:rPr lang="en-GB" sz="1600" b="1" dirty="0">
                <a:latin typeface="Comic Sans MS" panose="030F0702030302020204" pitchFamily="66" charset="0"/>
              </a:rPr>
            </a:br>
            <a:br>
              <a:rPr lang="en-GB" sz="1600" b="1" dirty="0">
                <a:latin typeface="Comic Sans MS" panose="030F0702030302020204" pitchFamily="66" charset="0"/>
              </a:rPr>
            </a:br>
            <a:br>
              <a:rPr lang="en-GB" sz="1600" b="1" dirty="0">
                <a:latin typeface="Comic Sans MS" panose="030F0702030302020204" pitchFamily="66" charset="0"/>
              </a:rPr>
            </a:br>
            <a:br>
              <a:rPr lang="en-GB" sz="1600" b="1" dirty="0">
                <a:latin typeface="Comic Sans MS" panose="030F0702030302020204" pitchFamily="66" charset="0"/>
              </a:rPr>
            </a:br>
            <a:br>
              <a:rPr lang="en-GB" sz="1600" b="1" dirty="0">
                <a:latin typeface="Comic Sans MS" panose="030F0702030302020204" pitchFamily="66" charset="0"/>
              </a:rPr>
            </a:br>
            <a:br>
              <a:rPr lang="en-GB" sz="1600" b="1" dirty="0">
                <a:latin typeface="Comic Sans MS" panose="030F0702030302020204" pitchFamily="66" charset="0"/>
              </a:rPr>
            </a:br>
            <a:br>
              <a:rPr lang="en-GB" sz="1600" b="1" dirty="0">
                <a:latin typeface="Comic Sans MS" panose="030F0702030302020204" pitchFamily="66" charset="0"/>
              </a:rPr>
            </a:br>
            <a:br>
              <a:rPr lang="en-GB" sz="1600" b="1" dirty="0">
                <a:latin typeface="Comic Sans MS" panose="030F0702030302020204" pitchFamily="66" charset="0"/>
              </a:rPr>
            </a:br>
            <a:br>
              <a:rPr lang="en-GB" sz="1600" b="1" dirty="0">
                <a:latin typeface="Comic Sans MS" panose="030F0702030302020204" pitchFamily="66" charset="0"/>
              </a:rPr>
            </a:br>
            <a:br>
              <a:rPr lang="en-GB" sz="1600" b="1" dirty="0">
                <a:latin typeface="Comic Sans MS" panose="030F0702030302020204" pitchFamily="66" charset="0"/>
              </a:rPr>
            </a:br>
            <a:br>
              <a:rPr lang="en-GB" sz="1600" b="1" dirty="0">
                <a:latin typeface="Comic Sans MS" panose="030F0702030302020204" pitchFamily="66" charset="0"/>
              </a:rPr>
            </a:br>
            <a:br>
              <a:rPr lang="en-GB" sz="1600" b="1" dirty="0">
                <a:latin typeface="Comic Sans MS" panose="030F0702030302020204" pitchFamily="66" charset="0"/>
              </a:rPr>
            </a:br>
            <a:br>
              <a:rPr lang="en-GB" sz="1600" b="1" dirty="0">
                <a:latin typeface="Comic Sans MS" panose="030F0702030302020204" pitchFamily="66" charset="0"/>
              </a:rPr>
            </a:br>
            <a:br>
              <a:rPr lang="en-GB" sz="1600" b="1" dirty="0">
                <a:latin typeface="Comic Sans MS" panose="030F0702030302020204" pitchFamily="66" charset="0"/>
              </a:rPr>
            </a:br>
            <a:br>
              <a:rPr lang="en-GB" sz="1600" b="1" dirty="0">
                <a:latin typeface="Comic Sans MS" panose="030F0702030302020204" pitchFamily="66" charset="0"/>
              </a:rPr>
            </a:br>
            <a:br>
              <a:rPr lang="en-GB" sz="1600" b="1" dirty="0">
                <a:latin typeface="Comic Sans MS" panose="030F0702030302020204" pitchFamily="66" charset="0"/>
              </a:rPr>
            </a:br>
            <a:br>
              <a:rPr lang="en-GB" sz="1600" b="1" dirty="0">
                <a:latin typeface="Comic Sans MS" panose="030F0702030302020204" pitchFamily="66" charset="0"/>
              </a:rPr>
            </a:br>
            <a:br>
              <a:rPr lang="en-GB" sz="1600" b="1" dirty="0">
                <a:latin typeface="Comic Sans MS" panose="030F0702030302020204" pitchFamily="66" charset="0"/>
              </a:rPr>
            </a:br>
            <a:br>
              <a:rPr lang="en-GB" sz="1600" b="1" dirty="0">
                <a:latin typeface="Comic Sans MS" panose="030F0702030302020204" pitchFamily="66" charset="0"/>
              </a:rPr>
            </a:br>
            <a:br>
              <a:rPr lang="en-GB" sz="1600" b="1" dirty="0">
                <a:latin typeface="Comic Sans MS" panose="030F0702030302020204" pitchFamily="66" charset="0"/>
              </a:rPr>
            </a:br>
            <a:br>
              <a:rPr lang="en-GB" sz="1600" b="1" dirty="0">
                <a:latin typeface="Comic Sans MS" panose="030F0702030302020204" pitchFamily="66" charset="0"/>
              </a:rPr>
            </a:br>
            <a:br>
              <a:rPr lang="en-GB" sz="1600" b="1" dirty="0">
                <a:latin typeface="Comic Sans MS" panose="030F0702030302020204" pitchFamily="66" charset="0"/>
              </a:rPr>
            </a:br>
            <a:br>
              <a:rPr lang="en-GB" sz="1600" b="1" dirty="0">
                <a:latin typeface="Comic Sans MS" panose="030F0702030302020204" pitchFamily="66" charset="0"/>
              </a:rPr>
            </a:br>
            <a:endParaRPr lang="en-GB" sz="1600" b="1" dirty="0">
              <a:latin typeface="Comic Sans MS" panose="030F0702030302020204" pitchFamily="66" charset="0"/>
            </a:endParaRPr>
          </a:p>
        </p:txBody>
      </p:sp>
    </p:spTree>
    <p:extLst>
      <p:ext uri="{BB962C8B-B14F-4D97-AF65-F5344CB8AC3E}">
        <p14:creationId xmlns:p14="http://schemas.microsoft.com/office/powerpoint/2010/main" val="40798333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252249"/>
            <a:ext cx="9144000" cy="5875282"/>
          </a:xfrm>
        </p:spPr>
        <p:txBody>
          <a:bodyPr>
            <a:normAutofit lnSpcReduction="10000"/>
          </a:bodyPr>
          <a:lstStyle/>
          <a:p>
            <a:r>
              <a:rPr lang="en-GB" sz="2800" dirty="0">
                <a:latin typeface="Comic Sans MS" panose="030F0702030302020204" pitchFamily="66" charset="0"/>
              </a:rPr>
              <a:t>STARTER</a:t>
            </a:r>
          </a:p>
          <a:p>
            <a:endParaRPr lang="en-GB" sz="2800" dirty="0">
              <a:latin typeface="Comic Sans MS" panose="030F0702030302020204" pitchFamily="66" charset="0"/>
            </a:endParaRPr>
          </a:p>
          <a:p>
            <a:pPr algn="l"/>
            <a:r>
              <a:rPr lang="en-GB" sz="2800" dirty="0">
                <a:latin typeface="Comic Sans MS" panose="030F0702030302020204" pitchFamily="66" charset="0"/>
              </a:rPr>
              <a:t>Il faut -</a:t>
            </a:r>
          </a:p>
          <a:p>
            <a:pPr algn="l"/>
            <a:r>
              <a:rPr lang="en-GB" sz="2800" dirty="0">
                <a:latin typeface="Comic Sans MS" panose="030F0702030302020204" pitchFamily="66" charset="0"/>
              </a:rPr>
              <a:t>Il </a:t>
            </a:r>
            <a:r>
              <a:rPr lang="en-GB" sz="2800" dirty="0" err="1">
                <a:latin typeface="Comic Sans MS" panose="030F0702030302020204" pitchFamily="66" charset="0"/>
              </a:rPr>
              <a:t>faudrait</a:t>
            </a:r>
            <a:r>
              <a:rPr lang="en-GB" sz="2800" dirty="0">
                <a:latin typeface="Comic Sans MS" panose="030F0702030302020204" pitchFamily="66" charset="0"/>
              </a:rPr>
              <a:t> -</a:t>
            </a:r>
          </a:p>
          <a:p>
            <a:pPr algn="l"/>
            <a:r>
              <a:rPr lang="en-GB" sz="2800" dirty="0">
                <a:latin typeface="Comic Sans MS" panose="030F0702030302020204" pitchFamily="66" charset="0"/>
              </a:rPr>
              <a:t>Il </a:t>
            </a:r>
            <a:r>
              <a:rPr lang="en-GB" sz="2800" dirty="0" err="1">
                <a:latin typeface="Comic Sans MS" panose="030F0702030302020204" pitchFamily="66" charset="0"/>
              </a:rPr>
              <a:t>vaut</a:t>
            </a:r>
            <a:r>
              <a:rPr lang="en-GB" sz="2800" dirty="0">
                <a:latin typeface="Comic Sans MS" panose="030F0702030302020204" pitchFamily="66" charset="0"/>
              </a:rPr>
              <a:t> </a:t>
            </a:r>
            <a:r>
              <a:rPr lang="en-GB" sz="2800" dirty="0" err="1">
                <a:latin typeface="Comic Sans MS" panose="030F0702030302020204" pitchFamily="66" charset="0"/>
              </a:rPr>
              <a:t>mieux</a:t>
            </a:r>
            <a:r>
              <a:rPr lang="en-GB" sz="2800" dirty="0">
                <a:latin typeface="Comic Sans MS" panose="030F0702030302020204" pitchFamily="66" charset="0"/>
              </a:rPr>
              <a:t> -</a:t>
            </a:r>
          </a:p>
          <a:p>
            <a:pPr algn="l"/>
            <a:r>
              <a:rPr lang="en-GB" sz="2800" dirty="0">
                <a:latin typeface="Comic Sans MS" panose="030F0702030302020204" pitchFamily="66" charset="0"/>
              </a:rPr>
              <a:t>Il </a:t>
            </a:r>
            <a:r>
              <a:rPr lang="en-GB" sz="2800" dirty="0" err="1">
                <a:latin typeface="Comic Sans MS" panose="030F0702030302020204" pitchFamily="66" charset="0"/>
              </a:rPr>
              <a:t>vaudrait</a:t>
            </a:r>
            <a:r>
              <a:rPr lang="en-GB" sz="2800" dirty="0">
                <a:latin typeface="Comic Sans MS" panose="030F0702030302020204" pitchFamily="66" charset="0"/>
              </a:rPr>
              <a:t> </a:t>
            </a:r>
            <a:r>
              <a:rPr lang="en-GB" sz="2800" dirty="0" err="1">
                <a:latin typeface="Comic Sans MS" panose="030F0702030302020204" pitchFamily="66" charset="0"/>
              </a:rPr>
              <a:t>mieux</a:t>
            </a:r>
            <a:r>
              <a:rPr lang="en-GB" sz="2800" dirty="0">
                <a:latin typeface="Comic Sans MS" panose="030F0702030302020204" pitchFamily="66" charset="0"/>
              </a:rPr>
              <a:t> -</a:t>
            </a:r>
          </a:p>
          <a:p>
            <a:pPr algn="l"/>
            <a:r>
              <a:rPr lang="en-GB" sz="2800" dirty="0" err="1">
                <a:latin typeface="Comic Sans MS" panose="030F0702030302020204" pitchFamily="66" charset="0"/>
              </a:rPr>
              <a:t>S’enivrer</a:t>
            </a:r>
            <a:r>
              <a:rPr lang="en-GB" sz="2800" dirty="0">
                <a:latin typeface="Comic Sans MS" panose="030F0702030302020204" pitchFamily="66" charset="0"/>
              </a:rPr>
              <a:t> -</a:t>
            </a:r>
          </a:p>
          <a:p>
            <a:pPr algn="l"/>
            <a:r>
              <a:rPr lang="en-GB" sz="2800" dirty="0" err="1">
                <a:latin typeface="Comic Sans MS" panose="030F0702030302020204" pitchFamily="66" charset="0"/>
              </a:rPr>
              <a:t>Dégoûtant</a:t>
            </a:r>
            <a:r>
              <a:rPr lang="en-GB" sz="2800" dirty="0">
                <a:latin typeface="Comic Sans MS" panose="030F0702030302020204" pitchFamily="66" charset="0"/>
              </a:rPr>
              <a:t> -</a:t>
            </a:r>
          </a:p>
          <a:p>
            <a:pPr algn="l"/>
            <a:r>
              <a:rPr lang="en-GB" sz="2800" dirty="0">
                <a:latin typeface="Comic Sans MS" panose="030F0702030302020204" pitchFamily="66" charset="0"/>
              </a:rPr>
              <a:t>Une remise </a:t>
            </a:r>
            <a:r>
              <a:rPr lang="en-GB" sz="2800" dirty="0" err="1">
                <a:latin typeface="Comic Sans MS" panose="030F0702030302020204" pitchFamily="66" charset="0"/>
              </a:rPr>
              <a:t>en</a:t>
            </a:r>
            <a:r>
              <a:rPr lang="en-GB" sz="2800" dirty="0">
                <a:latin typeface="Comic Sans MS" panose="030F0702030302020204" pitchFamily="66" charset="0"/>
              </a:rPr>
              <a:t> </a:t>
            </a:r>
            <a:r>
              <a:rPr lang="en-GB" sz="2800" dirty="0" err="1">
                <a:latin typeface="Comic Sans MS" panose="030F0702030302020204" pitchFamily="66" charset="0"/>
              </a:rPr>
              <a:t>forme</a:t>
            </a:r>
            <a:r>
              <a:rPr lang="en-GB" sz="2800" dirty="0">
                <a:latin typeface="Comic Sans MS" panose="030F0702030302020204" pitchFamily="66" charset="0"/>
              </a:rPr>
              <a:t> -</a:t>
            </a:r>
          </a:p>
          <a:p>
            <a:pPr algn="l"/>
            <a:r>
              <a:rPr lang="en-GB" sz="2800" dirty="0" err="1">
                <a:latin typeface="Comic Sans MS" panose="030F0702030302020204" pitchFamily="66" charset="0"/>
              </a:rPr>
              <a:t>Avoir</a:t>
            </a:r>
            <a:r>
              <a:rPr lang="en-GB" sz="2800" dirty="0">
                <a:latin typeface="Comic Sans MS" panose="030F0702030302020204" pitchFamily="66" charset="0"/>
              </a:rPr>
              <a:t> </a:t>
            </a:r>
            <a:r>
              <a:rPr lang="en-GB" sz="2800" dirty="0" err="1">
                <a:latin typeface="Comic Sans MS" panose="030F0702030302020204" pitchFamily="66" charset="0"/>
              </a:rPr>
              <a:t>sommeil</a:t>
            </a:r>
            <a:endParaRPr lang="en-GB" sz="2800" dirty="0">
              <a:latin typeface="Comic Sans MS" panose="030F0702030302020204" pitchFamily="66" charset="0"/>
            </a:endParaRPr>
          </a:p>
          <a:p>
            <a:pPr algn="l"/>
            <a:r>
              <a:rPr lang="en-GB" sz="2800" dirty="0">
                <a:latin typeface="Comic Sans MS" panose="030F0702030302020204" pitchFamily="66" charset="0"/>
              </a:rPr>
              <a:t>Des </a:t>
            </a:r>
            <a:r>
              <a:rPr lang="en-GB" sz="2800" dirty="0" err="1">
                <a:latin typeface="Comic Sans MS" panose="030F0702030302020204" pitchFamily="66" charset="0"/>
              </a:rPr>
              <a:t>casse-croûte</a:t>
            </a:r>
            <a:endParaRPr lang="en-GB" sz="2800" dirty="0">
              <a:latin typeface="Comic Sans MS" panose="030F0702030302020204" pitchFamily="66" charset="0"/>
            </a:endParaRPr>
          </a:p>
          <a:p>
            <a:pPr algn="l"/>
            <a:r>
              <a:rPr lang="en-GB" sz="2800" dirty="0" err="1">
                <a:latin typeface="Comic Sans MS" panose="030F0702030302020204" pitchFamily="66" charset="0"/>
              </a:rPr>
              <a:t>Tôt</a:t>
            </a:r>
            <a:r>
              <a:rPr lang="en-GB" sz="2800" dirty="0">
                <a:latin typeface="Comic Sans MS" panose="030F0702030302020204" pitchFamily="66" charset="0"/>
              </a:rPr>
              <a:t> / tard - </a:t>
            </a:r>
          </a:p>
          <a:p>
            <a:pPr algn="l"/>
            <a:endParaRPr lang="en-GB" sz="2800" dirty="0">
              <a:latin typeface="Comic Sans MS" panose="030F0702030302020204" pitchFamily="66" charset="0"/>
            </a:endParaRPr>
          </a:p>
        </p:txBody>
      </p:sp>
    </p:spTree>
    <p:extLst>
      <p:ext uri="{BB962C8B-B14F-4D97-AF65-F5344CB8AC3E}">
        <p14:creationId xmlns:p14="http://schemas.microsoft.com/office/powerpoint/2010/main" val="6078014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994931" y="1363341"/>
            <a:ext cx="5577586" cy="3468415"/>
          </a:xfrm>
          <a:prstGeom prst="rect">
            <a:avLst/>
          </a:prstGeom>
        </p:spPr>
      </p:pic>
      <p:sp>
        <p:nvSpPr>
          <p:cNvPr id="5" name="TextBox 4"/>
          <p:cNvSpPr txBox="1"/>
          <p:nvPr/>
        </p:nvSpPr>
        <p:spPr>
          <a:xfrm>
            <a:off x="8592957" y="994009"/>
            <a:ext cx="2375338" cy="461665"/>
          </a:xfrm>
          <a:prstGeom prst="rect">
            <a:avLst/>
          </a:prstGeom>
          <a:noFill/>
        </p:spPr>
        <p:txBody>
          <a:bodyPr wrap="square" rtlCol="0">
            <a:spAutoFit/>
          </a:bodyPr>
          <a:lstStyle/>
          <a:p>
            <a:r>
              <a:rPr lang="en-GB" sz="2400" dirty="0">
                <a:latin typeface="Comic Sans MS" panose="030F0702030302020204" pitchFamily="66" charset="0"/>
              </a:rPr>
              <a:t>Translate   </a:t>
            </a:r>
            <a:r>
              <a:rPr lang="en-GB" sz="2400" dirty="0">
                <a:solidFill>
                  <a:srgbClr val="FF0000"/>
                </a:solidFill>
                <a:latin typeface="Comic Sans MS" panose="030F0702030302020204" pitchFamily="66" charset="0"/>
              </a:rPr>
              <a:t>/5</a:t>
            </a:r>
            <a:endParaRPr lang="en-GB" sz="2400" dirty="0">
              <a:latin typeface="Comic Sans MS" panose="030F0702030302020204" pitchFamily="66" charset="0"/>
            </a:endParaRPr>
          </a:p>
        </p:txBody>
      </p:sp>
    </p:spTree>
    <p:extLst>
      <p:ext uri="{BB962C8B-B14F-4D97-AF65-F5344CB8AC3E}">
        <p14:creationId xmlns:p14="http://schemas.microsoft.com/office/powerpoint/2010/main" val="27912388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34200" y="553811"/>
            <a:ext cx="3199151" cy="525481"/>
          </a:xfrm>
        </p:spPr>
        <p:txBody>
          <a:bodyPr>
            <a:noAutofit/>
          </a:bodyPr>
          <a:lstStyle/>
          <a:p>
            <a:r>
              <a:rPr lang="en-GB" sz="2800" dirty="0">
                <a:latin typeface="Comic Sans MS" panose="030F0702030302020204" pitchFamily="66" charset="0"/>
              </a:rPr>
              <a:t>Translate       </a:t>
            </a:r>
            <a:r>
              <a:rPr lang="en-GB" sz="2800" dirty="0">
                <a:solidFill>
                  <a:srgbClr val="FF0000"/>
                </a:solidFill>
                <a:latin typeface="Comic Sans MS" panose="030F0702030302020204" pitchFamily="66" charset="0"/>
              </a:rPr>
              <a:t>/10</a:t>
            </a:r>
            <a:endParaRPr lang="en-GB" sz="2800" dirty="0">
              <a:latin typeface="Comic Sans MS" panose="030F0702030302020204" pitchFamily="66" charset="0"/>
            </a:endParaRPr>
          </a:p>
        </p:txBody>
      </p:sp>
      <p:pic>
        <p:nvPicPr>
          <p:cNvPr id="4" name="Content Placeholder 3"/>
          <p:cNvPicPr>
            <a:picLocks noGrp="1" noChangeAspect="1"/>
          </p:cNvPicPr>
          <p:nvPr>
            <p:ph idx="1"/>
          </p:nvPr>
        </p:nvPicPr>
        <p:blipFill>
          <a:blip r:embed="rId2"/>
          <a:stretch>
            <a:fillRect/>
          </a:stretch>
        </p:blipFill>
        <p:spPr>
          <a:xfrm>
            <a:off x="652142" y="916900"/>
            <a:ext cx="4545559" cy="4575964"/>
          </a:xfrm>
          <a:prstGeom prst="rect">
            <a:avLst/>
          </a:prstGeom>
        </p:spPr>
      </p:pic>
    </p:spTree>
    <p:extLst>
      <p:ext uri="{BB962C8B-B14F-4D97-AF65-F5344CB8AC3E}">
        <p14:creationId xmlns:p14="http://schemas.microsoft.com/office/powerpoint/2010/main" val="23763839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832600" y="539296"/>
            <a:ext cx="3690257" cy="587695"/>
          </a:xfrm>
        </p:spPr>
        <p:txBody>
          <a:bodyPr>
            <a:noAutofit/>
          </a:bodyPr>
          <a:lstStyle/>
          <a:p>
            <a:r>
              <a:rPr lang="en-GB" sz="2800" dirty="0">
                <a:latin typeface="Comic Sans MS" panose="030F0702030302020204" pitchFamily="66" charset="0"/>
              </a:rPr>
              <a:t>Translate         </a:t>
            </a:r>
            <a:r>
              <a:rPr lang="en-GB" sz="2800" dirty="0">
                <a:solidFill>
                  <a:srgbClr val="FF0000"/>
                </a:solidFill>
                <a:latin typeface="Comic Sans MS" panose="030F0702030302020204" pitchFamily="66" charset="0"/>
              </a:rPr>
              <a:t>/10</a:t>
            </a:r>
            <a:endParaRPr lang="en-GB" sz="2800" dirty="0">
              <a:latin typeface="Comic Sans MS" panose="030F0702030302020204" pitchFamily="66" charset="0"/>
            </a:endParaRPr>
          </a:p>
        </p:txBody>
      </p:sp>
      <p:pic>
        <p:nvPicPr>
          <p:cNvPr id="5" name="Picture 4"/>
          <p:cNvPicPr>
            <a:picLocks noChangeAspect="1"/>
          </p:cNvPicPr>
          <p:nvPr/>
        </p:nvPicPr>
        <p:blipFill>
          <a:blip r:embed="rId2"/>
          <a:stretch>
            <a:fillRect/>
          </a:stretch>
        </p:blipFill>
        <p:spPr>
          <a:xfrm>
            <a:off x="838200" y="952820"/>
            <a:ext cx="4834446" cy="4952359"/>
          </a:xfrm>
          <a:prstGeom prst="rect">
            <a:avLst/>
          </a:prstGeom>
        </p:spPr>
      </p:pic>
    </p:spTree>
    <p:extLst>
      <p:ext uri="{BB962C8B-B14F-4D97-AF65-F5344CB8AC3E}">
        <p14:creationId xmlns:p14="http://schemas.microsoft.com/office/powerpoint/2010/main" val="26175558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38200" y="365125"/>
            <a:ext cx="10515600" cy="318047"/>
          </a:xfrm>
        </p:spPr>
        <p:txBody>
          <a:bodyPr>
            <a:noAutofit/>
          </a:bodyPr>
          <a:lstStyle/>
          <a:p>
            <a:r>
              <a:rPr lang="en-GB" sz="2800" dirty="0">
                <a:latin typeface="Comic Sans MS" panose="030F0702030302020204" pitchFamily="66" charset="0"/>
              </a:rPr>
              <a:t>Translate     </a:t>
            </a:r>
            <a:r>
              <a:rPr lang="en-GB" sz="2800" dirty="0">
                <a:solidFill>
                  <a:srgbClr val="FF0000"/>
                </a:solidFill>
                <a:latin typeface="Comic Sans MS" panose="030F0702030302020204" pitchFamily="66" charset="0"/>
              </a:rPr>
              <a:t>/5</a:t>
            </a:r>
            <a:endParaRPr lang="en-GB" sz="2800" dirty="0">
              <a:latin typeface="Comic Sans MS" panose="030F0702030302020204" pitchFamily="66" charset="0"/>
            </a:endParaRPr>
          </a:p>
        </p:txBody>
      </p:sp>
      <p:pic>
        <p:nvPicPr>
          <p:cNvPr id="5" name="Picture 4"/>
          <p:cNvPicPr>
            <a:picLocks noChangeAspect="1"/>
          </p:cNvPicPr>
          <p:nvPr/>
        </p:nvPicPr>
        <p:blipFill>
          <a:blip r:embed="rId2"/>
          <a:stretch>
            <a:fillRect/>
          </a:stretch>
        </p:blipFill>
        <p:spPr>
          <a:xfrm>
            <a:off x="669471" y="1175734"/>
            <a:ext cx="5595938" cy="3473341"/>
          </a:xfrm>
          <a:prstGeom prst="rect">
            <a:avLst/>
          </a:prstGeom>
        </p:spPr>
      </p:pic>
    </p:spTree>
    <p:extLst>
      <p:ext uri="{BB962C8B-B14F-4D97-AF65-F5344CB8AC3E}">
        <p14:creationId xmlns:p14="http://schemas.microsoft.com/office/powerpoint/2010/main" val="33632629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328558"/>
          </a:xfrm>
        </p:spPr>
        <p:txBody>
          <a:bodyPr>
            <a:noAutofit/>
          </a:bodyPr>
          <a:lstStyle/>
          <a:p>
            <a:r>
              <a:rPr lang="en-GB" sz="2800" dirty="0">
                <a:latin typeface="Comic Sans MS" panose="030F0702030302020204" pitchFamily="66" charset="0"/>
              </a:rPr>
              <a:t>     </a:t>
            </a:r>
            <a:r>
              <a:rPr lang="en-GB" sz="2800" dirty="0">
                <a:solidFill>
                  <a:srgbClr val="FF0000"/>
                </a:solidFill>
                <a:latin typeface="Comic Sans MS" panose="030F0702030302020204" pitchFamily="66" charset="0"/>
              </a:rPr>
              <a:t>/10</a:t>
            </a:r>
            <a:endParaRPr lang="en-GB" sz="2800" dirty="0">
              <a:latin typeface="Comic Sans MS" panose="030F0702030302020204" pitchFamily="66" charset="0"/>
            </a:endParaRPr>
          </a:p>
        </p:txBody>
      </p:sp>
      <p:pic>
        <p:nvPicPr>
          <p:cNvPr id="4" name="Content Placeholder 3"/>
          <p:cNvPicPr>
            <a:picLocks noGrp="1" noChangeAspect="1"/>
          </p:cNvPicPr>
          <p:nvPr>
            <p:ph idx="1"/>
          </p:nvPr>
        </p:nvPicPr>
        <p:blipFill>
          <a:blip r:embed="rId2"/>
          <a:stretch>
            <a:fillRect/>
          </a:stretch>
        </p:blipFill>
        <p:spPr>
          <a:xfrm>
            <a:off x="724713" y="919405"/>
            <a:ext cx="9555053" cy="2862367"/>
          </a:xfrm>
          <a:prstGeom prst="rect">
            <a:avLst/>
          </a:prstGeom>
        </p:spPr>
      </p:pic>
      <p:sp>
        <p:nvSpPr>
          <p:cNvPr id="3" name="TextBox 2">
            <a:extLst>
              <a:ext uri="{FF2B5EF4-FFF2-40B4-BE49-F238E27FC236}">
                <a16:creationId xmlns:a16="http://schemas.microsoft.com/office/drawing/2014/main" id="{9C60E72B-4490-46FD-A6F0-04DFA63BB49E}"/>
              </a:ext>
            </a:extLst>
          </p:cNvPr>
          <p:cNvSpPr txBox="1"/>
          <p:nvPr/>
        </p:nvSpPr>
        <p:spPr>
          <a:xfrm>
            <a:off x="478971" y="4412343"/>
            <a:ext cx="10160000" cy="523220"/>
          </a:xfrm>
          <a:prstGeom prst="rect">
            <a:avLst/>
          </a:prstGeom>
          <a:noFill/>
        </p:spPr>
        <p:txBody>
          <a:bodyPr wrap="square" rtlCol="0">
            <a:spAutoFit/>
          </a:bodyPr>
          <a:lstStyle/>
          <a:p>
            <a:r>
              <a:rPr lang="en-GB" sz="2800" dirty="0">
                <a:latin typeface="Comic Sans MS" panose="030F0702030302020204" pitchFamily="66" charset="0"/>
              </a:rPr>
              <a:t>Translate:</a:t>
            </a:r>
          </a:p>
        </p:txBody>
      </p:sp>
    </p:spTree>
    <p:extLst>
      <p:ext uri="{BB962C8B-B14F-4D97-AF65-F5344CB8AC3E}">
        <p14:creationId xmlns:p14="http://schemas.microsoft.com/office/powerpoint/2010/main" val="35209635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DCF9C-DB1B-49B3-BE22-7D2791503420}"/>
              </a:ext>
            </a:extLst>
          </p:cNvPr>
          <p:cNvSpPr>
            <a:spLocks noGrp="1"/>
          </p:cNvSpPr>
          <p:nvPr>
            <p:ph type="title"/>
          </p:nvPr>
        </p:nvSpPr>
        <p:spPr>
          <a:xfrm>
            <a:off x="838200" y="365125"/>
            <a:ext cx="9800771" cy="897618"/>
          </a:xfrm>
        </p:spPr>
        <p:txBody>
          <a:bodyPr>
            <a:noAutofit/>
          </a:bodyPr>
          <a:lstStyle/>
          <a:p>
            <a:br>
              <a:rPr lang="fr-FR" sz="3200" dirty="0"/>
            </a:br>
            <a:br>
              <a:rPr lang="fr-FR" sz="3200" dirty="0"/>
            </a:br>
            <a:br>
              <a:rPr lang="fr-FR" sz="3200" dirty="0"/>
            </a:br>
            <a:br>
              <a:rPr lang="fr-FR" sz="3200" dirty="0"/>
            </a:br>
            <a:br>
              <a:rPr lang="fr-FR" sz="3200" dirty="0"/>
            </a:br>
            <a:br>
              <a:rPr lang="fr-FR" sz="3200" dirty="0"/>
            </a:br>
            <a:br>
              <a:rPr lang="fr-FR" sz="3200" dirty="0"/>
            </a:br>
            <a:br>
              <a:rPr lang="fr-FR" sz="3200" dirty="0"/>
            </a:br>
            <a:br>
              <a:rPr lang="fr-FR" sz="3200" dirty="0"/>
            </a:br>
            <a:br>
              <a:rPr lang="fr-FR" sz="3200" dirty="0"/>
            </a:br>
            <a:br>
              <a:rPr lang="fr-FR" sz="3200" dirty="0"/>
            </a:br>
            <a:br>
              <a:rPr lang="fr-FR" sz="3200" dirty="0"/>
            </a:br>
            <a:br>
              <a:rPr lang="fr-FR" sz="3200" dirty="0"/>
            </a:br>
            <a:r>
              <a:rPr lang="fr-FR" sz="3200" dirty="0">
                <a:latin typeface="Comic Sans MS" panose="030F0702030302020204" pitchFamily="66" charset="0"/>
              </a:rPr>
              <a:t>L’année dernière, j’ai fait un stage en entreprise dans une association caritative qui s’occupe des personnes pauvres. Pendant une semaine, j’ai fait des colis alimentaires que j’ai distribués aux gens qui n’ont pas assez d’argent pour acheter de la nourriture. J’ai aussi servi des repas chauds chaque soir et j’ai discuté avec des sans-abris. Même si c’était une expérience difficile, j’ai aimé m’occuper des autres et j’aimerais être bénévole dans cette association tous les weekends.</a:t>
            </a:r>
            <a:br>
              <a:rPr lang="en-GB" sz="3200" dirty="0">
                <a:latin typeface="Comic Sans MS" panose="030F0702030302020204" pitchFamily="66" charset="0"/>
              </a:rPr>
            </a:br>
            <a:r>
              <a:rPr lang="fr-FR" sz="3200" dirty="0">
                <a:latin typeface="Comic Sans MS" panose="030F0702030302020204" pitchFamily="66" charset="0"/>
              </a:rPr>
              <a:t> </a:t>
            </a:r>
            <a:br>
              <a:rPr lang="en-GB" sz="3200" dirty="0">
                <a:latin typeface="Comic Sans MS" panose="030F0702030302020204" pitchFamily="66" charset="0"/>
              </a:rPr>
            </a:br>
            <a:endParaRPr lang="en-GB" sz="3200" dirty="0">
              <a:latin typeface="Comic Sans MS" panose="030F0702030302020204" pitchFamily="66" charset="0"/>
            </a:endParaRPr>
          </a:p>
        </p:txBody>
      </p:sp>
      <p:sp>
        <p:nvSpPr>
          <p:cNvPr id="3" name="Content Placeholder 2">
            <a:extLst>
              <a:ext uri="{FF2B5EF4-FFF2-40B4-BE49-F238E27FC236}">
                <a16:creationId xmlns:a16="http://schemas.microsoft.com/office/drawing/2014/main" id="{D077DBDA-DBDC-40A5-9AC5-9854A549E798}"/>
              </a:ext>
            </a:extLst>
          </p:cNvPr>
          <p:cNvSpPr>
            <a:spLocks noGrp="1"/>
          </p:cNvSpPr>
          <p:nvPr>
            <p:ph idx="1"/>
          </p:nvPr>
        </p:nvSpPr>
        <p:spPr>
          <a:xfrm>
            <a:off x="635001" y="323850"/>
            <a:ext cx="10515600" cy="627289"/>
          </a:xfrm>
        </p:spPr>
        <p:txBody>
          <a:bodyPr/>
          <a:lstStyle/>
          <a:p>
            <a:pPr marL="0" indent="0">
              <a:buNone/>
            </a:pPr>
            <a:r>
              <a:rPr lang="en-GB" dirty="0">
                <a:latin typeface="Comic Sans MS" panose="030F0702030302020204" pitchFamily="66" charset="0"/>
              </a:rPr>
              <a:t>Read and choose 4 sentences that are true</a:t>
            </a:r>
          </a:p>
        </p:txBody>
      </p:sp>
    </p:spTree>
    <p:extLst>
      <p:ext uri="{BB962C8B-B14F-4D97-AF65-F5344CB8AC3E}">
        <p14:creationId xmlns:p14="http://schemas.microsoft.com/office/powerpoint/2010/main" val="22100863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BE73A5-1C2E-4FC7-8080-10684C6BCE35}"/>
              </a:ext>
            </a:extLst>
          </p:cNvPr>
          <p:cNvSpPr>
            <a:spLocks noGrp="1"/>
          </p:cNvSpPr>
          <p:nvPr>
            <p:ph type="title"/>
          </p:nvPr>
        </p:nvSpPr>
        <p:spPr>
          <a:xfrm>
            <a:off x="838200" y="365125"/>
            <a:ext cx="10515600" cy="534761"/>
          </a:xfrm>
        </p:spPr>
        <p:txBody>
          <a:bodyPr>
            <a:normAutofit/>
          </a:bodyPr>
          <a:lstStyle/>
          <a:p>
            <a:r>
              <a:rPr lang="en-GB" sz="3200" dirty="0">
                <a:latin typeface="Comic Sans MS" panose="030F0702030302020204" pitchFamily="66" charset="0"/>
              </a:rPr>
              <a:t>Answers:                 </a:t>
            </a:r>
            <a:r>
              <a:rPr lang="en-GB" sz="3200" dirty="0">
                <a:solidFill>
                  <a:srgbClr val="FF0000"/>
                </a:solidFill>
                <a:latin typeface="Comic Sans MS" panose="030F0702030302020204" pitchFamily="66" charset="0"/>
              </a:rPr>
              <a:t>/4</a:t>
            </a:r>
            <a:endParaRPr lang="en-GB" sz="3200" dirty="0">
              <a:latin typeface="Comic Sans MS" panose="030F0702030302020204" pitchFamily="66" charset="0"/>
            </a:endParaRPr>
          </a:p>
        </p:txBody>
      </p:sp>
      <p:pic>
        <p:nvPicPr>
          <p:cNvPr id="4" name="Content Placeholder 3">
            <a:extLst>
              <a:ext uri="{FF2B5EF4-FFF2-40B4-BE49-F238E27FC236}">
                <a16:creationId xmlns:a16="http://schemas.microsoft.com/office/drawing/2014/main" id="{08C029B7-04D2-40BB-A142-59405F1362FE}"/>
              </a:ext>
            </a:extLst>
          </p:cNvPr>
          <p:cNvPicPr>
            <a:picLocks noGrp="1" noChangeAspect="1"/>
          </p:cNvPicPr>
          <p:nvPr>
            <p:ph idx="1"/>
          </p:nvPr>
        </p:nvPicPr>
        <p:blipFill>
          <a:blip r:embed="rId2"/>
          <a:stretch>
            <a:fillRect/>
          </a:stretch>
        </p:blipFill>
        <p:spPr>
          <a:xfrm>
            <a:off x="1572105" y="1407886"/>
            <a:ext cx="7481407" cy="4288858"/>
          </a:xfrm>
          <a:prstGeom prst="rect">
            <a:avLst/>
          </a:prstGeom>
        </p:spPr>
      </p:pic>
    </p:spTree>
    <p:extLst>
      <p:ext uri="{BB962C8B-B14F-4D97-AF65-F5344CB8AC3E}">
        <p14:creationId xmlns:p14="http://schemas.microsoft.com/office/powerpoint/2010/main" val="30437249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110</TotalTime>
  <Words>216</Words>
  <Application>Microsoft Office PowerPoint</Application>
  <PresentationFormat>Widescreen</PresentationFormat>
  <Paragraphs>27</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Comic Sans MS</vt:lpstr>
      <vt:lpstr>Office Theme</vt:lpstr>
      <vt:lpstr>En classe                                                                       week 08.06.</vt:lpstr>
      <vt:lpstr>PowerPoint Presentation</vt:lpstr>
      <vt:lpstr>PowerPoint Presentation</vt:lpstr>
      <vt:lpstr>Translate       /10</vt:lpstr>
      <vt:lpstr>Translate         /10</vt:lpstr>
      <vt:lpstr>Translate     /5</vt:lpstr>
      <vt:lpstr>     /10</vt:lpstr>
      <vt:lpstr>             L’année dernière, j’ai fait un stage en entreprise dans une association caritative qui s’occupe des personnes pauvres. Pendant une semaine, j’ai fait des colis alimentaires que j’ai distribués aux gens qui n’ont pas assez d’argent pour acheter de la nourriture. J’ai aussi servi des repas chauds chaque soir et j’ai discuté avec des sans-abris. Même si c’était une expérience difficile, j’ai aimé m’occuper des autres et j’aimerais être bénévole dans cette association tous les weekends.   </vt:lpstr>
      <vt:lpstr>Answers:                 /4</vt:lpstr>
      <vt:lpstr>PowerPoint Presentation</vt:lpstr>
      <vt:lpstr>My paragraph            /10                         </vt:lpstr>
    </vt:vector>
  </TitlesOfParts>
  <Company>CHURCHMEAD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Amra Kahvo</dc:creator>
  <cp:lastModifiedBy>Toni-Louise</cp:lastModifiedBy>
  <cp:revision>16</cp:revision>
  <dcterms:created xsi:type="dcterms:W3CDTF">2017-10-10T14:54:55Z</dcterms:created>
  <dcterms:modified xsi:type="dcterms:W3CDTF">2020-06-08T09:26:04Z</dcterms:modified>
</cp:coreProperties>
</file>