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625" r:id="rId4"/>
  </p:sldMasterIdLst>
  <p:notesMasterIdLst>
    <p:notesMasterId r:id="rId19"/>
  </p:notesMasterIdLst>
  <p:sldIdLst>
    <p:sldId id="259" r:id="rId5"/>
    <p:sldId id="269" r:id="rId6"/>
    <p:sldId id="272" r:id="rId7"/>
    <p:sldId id="273" r:id="rId8"/>
    <p:sldId id="274" r:id="rId9"/>
    <p:sldId id="279" r:id="rId10"/>
    <p:sldId id="275" r:id="rId11"/>
    <p:sldId id="276" r:id="rId12"/>
    <p:sldId id="277" r:id="rId13"/>
    <p:sldId id="262" r:id="rId14"/>
    <p:sldId id="271" r:id="rId15"/>
    <p:sldId id="278" r:id="rId16"/>
    <p:sldId id="270" r:id="rId17"/>
    <p:sldId id="265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1"/>
    <a:srgbClr val="FFF3EF"/>
    <a:srgbClr val="F5A203"/>
    <a:srgbClr val="CD13B7"/>
    <a:srgbClr val="42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0BAA3C-0457-A942-9B08-6622652715B1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C4BA0B-9A87-CE48-A20E-3CDEF47DF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44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7080-311B-5043-B214-EE0178924DC8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F3CB-BA46-EA4B-8429-271F8CE6B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1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214F-8E4E-104A-9E69-57CF770C99DF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01E4-654A-4D48-9BA7-2BA0DD2B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9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BD24-9EEF-E644-AF65-209C235C6F37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E364-D1AE-BD4B-B047-CF06D9E92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8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E47E-6962-B34F-BF16-E4C9FF9267B6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C695-68CD-C141-BA81-3A5059D33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C71F-38D7-6642-A379-31086D06CAA0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F19A-6DC0-1242-BFD8-715EFCACC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8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A1FB-8FE1-804A-B8AA-B325E8AC8662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744C-9735-DB40-9320-4128EEE14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4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63817-8FA4-C141-98F0-32DE7167C257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6702-C47E-A446-B7D5-A71B39A3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9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BA62F-4077-9949-A2BC-FE8FE8077438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841C-4806-C44C-BC74-9557FCA43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7319-C8AF-F340-A54B-BDF18795AAAA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5F0D-49E1-BE4F-B08A-8E64CC3EF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FCDA-3BE3-7A4B-9D9A-069520BEDBFE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6BA3-288F-4942-A3DB-A115A798000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3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D47B-CAE6-AD4A-B886-EE3502447B1D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E63A-962D-F742-B24B-58A46919E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7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C462B4-6B62-914E-A6EE-2312FBB99F5E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6D953D-74C9-0044-8926-DBABC7DCE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3638" r:id="rId1"/>
    <p:sldLayoutId id="2147493639" r:id="rId2"/>
    <p:sldLayoutId id="2147493640" r:id="rId3"/>
    <p:sldLayoutId id="2147493641" r:id="rId4"/>
    <p:sldLayoutId id="2147493642" r:id="rId5"/>
    <p:sldLayoutId id="2147493643" r:id="rId6"/>
    <p:sldLayoutId id="2147493644" r:id="rId7"/>
    <p:sldLayoutId id="2147493648" r:id="rId8"/>
    <p:sldLayoutId id="2147493645" r:id="rId9"/>
    <p:sldLayoutId id="2147493646" r:id="rId10"/>
    <p:sldLayoutId id="214749364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2"/>
          <p:cNvSpPr txBox="1">
            <a:spLocks noChangeArrowheads="1"/>
          </p:cNvSpPr>
          <p:nvPr/>
        </p:nvSpPr>
        <p:spPr bwMode="auto">
          <a:xfrm>
            <a:off x="0" y="0"/>
            <a:ext cx="7354888" cy="1446550"/>
          </a:xfrm>
          <a:prstGeom prst="rect">
            <a:avLst/>
          </a:prstGeom>
          <a:solidFill>
            <a:srgbClr val="FFF3F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GB" sz="4400" u="sng" dirty="0"/>
              <a:t>The Living World – Small Scale Ecosystems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>
          <a:xfrm>
            <a:off x="7248525" y="0"/>
            <a:ext cx="1895475" cy="1446550"/>
          </a:xfrm>
          <a:solidFill>
            <a:srgbClr val="FFF3F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fld id="{7EEACE05-570C-5041-944D-1376641C0979}" type="datetime1">
              <a:rPr lang="en-GB" sz="2800" u="sng">
                <a:solidFill>
                  <a:schemeClr val="bg1"/>
                </a:solidFill>
                <a:latin typeface="+mj-lt"/>
                <a:cs typeface="Comic Sans MS"/>
              </a:rPr>
              <a:pPr>
                <a:defRPr/>
              </a:pPr>
              <a:t>25/03/2020</a:t>
            </a:fld>
            <a:endParaRPr lang="en-US" sz="1050" u="sng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-1" y="1665587"/>
            <a:ext cx="6405563" cy="17543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GB" sz="3600" b="1" u="sng" dirty="0"/>
              <a:t>Do Now</a:t>
            </a:r>
          </a:p>
          <a:p>
            <a:r>
              <a:rPr lang="en-GB" sz="3600" dirty="0"/>
              <a:t>Write your own definition of an ecosystem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257675"/>
            <a:ext cx="6405563" cy="1200329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GB" sz="3600" b="1" dirty="0"/>
              <a:t>Ext – What examples of ecosystems do you know?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005310"/>
            <a:ext cx="9144000" cy="830997"/>
          </a:xfrm>
          <a:prstGeom prst="rect">
            <a:avLst/>
          </a:prstGeom>
          <a:solidFill>
            <a:srgbClr val="FFF3F1"/>
          </a:solidFill>
          <a:ln w="28575" cmpd="sng"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+mn-lt"/>
                <a:ea typeface="+mn-ea"/>
                <a:cs typeface="+mn-cs"/>
              </a:rPr>
              <a:t>Aim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To understand small scale ecosystems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5562" y="1651783"/>
            <a:ext cx="2738437" cy="3046988"/>
          </a:xfrm>
          <a:prstGeom prst="rect">
            <a:avLst/>
          </a:prstGeom>
          <a:solidFill>
            <a:srgbClr val="FFF3F1"/>
          </a:solidFill>
          <a:ln w="19050" cmpd="sng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+mn-lt"/>
                <a:ea typeface="+mn-ea"/>
                <a:cs typeface="+mn-cs"/>
              </a:rPr>
              <a:t>Key words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Producer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Consumer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Decomposer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Recycling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Food chain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Food web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Nutrient cycle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163"/>
            <a:ext cx="9144000" cy="830262"/>
          </a:xfrm>
          <a:prstGeom prst="rect">
            <a:avLst/>
          </a:prstGeom>
          <a:solidFill>
            <a:srgbClr val="FFF3F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u="sng" dirty="0">
                <a:latin typeface="+mj-lt"/>
                <a:ea typeface="+mn-ea"/>
                <a:cs typeface="Comic Sans MS"/>
              </a:rPr>
              <a:t>Task</a:t>
            </a: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1093788"/>
            <a:ext cx="9144000" cy="19389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GB" sz="4000" dirty="0"/>
              <a:t>Think of examples of other ecosystems</a:t>
            </a:r>
          </a:p>
          <a:p>
            <a:endParaRPr lang="en-GB" sz="4000" dirty="0"/>
          </a:p>
          <a:p>
            <a:r>
              <a:rPr lang="en-GB" sz="4000" dirty="0"/>
              <a:t>What factors will effect ecosystems?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062538"/>
            <a:ext cx="9144000" cy="1200329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GB" sz="3600" b="1" dirty="0"/>
              <a:t>Ext – What different habitats exist within each </a:t>
            </a:r>
            <a:r>
              <a:rPr lang="en-GB" sz="3600" b="1" dirty="0" err="1"/>
              <a:t>ecosytem</a:t>
            </a:r>
            <a:r>
              <a:rPr lang="en-GB" sz="3600" b="1" dirty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3F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/>
              <a:t>Freshwater Pond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3F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/>
              <a:t>A freshwater pond is a small ecosystem for plants and animals.</a:t>
            </a:r>
          </a:p>
          <a:p>
            <a:r>
              <a:rPr lang="en-US" dirty="0"/>
              <a:t>The amount of light, water and oxygen will vary across the pond</a:t>
            </a:r>
          </a:p>
          <a:p>
            <a:r>
              <a:rPr lang="en-US" dirty="0"/>
              <a:t>Plants like reeds grow</a:t>
            </a:r>
          </a:p>
          <a:p>
            <a:r>
              <a:rPr lang="en-US" dirty="0"/>
              <a:t>Ducks and small insects will live on the surface</a:t>
            </a:r>
          </a:p>
          <a:p>
            <a:r>
              <a:rPr lang="en-US" dirty="0"/>
              <a:t>In deeper parts of the pond there will be fish</a:t>
            </a:r>
          </a:p>
        </p:txBody>
      </p:sp>
    </p:spTree>
    <p:extLst>
      <p:ext uri="{BB962C8B-B14F-4D97-AF65-F5344CB8AC3E}">
        <p14:creationId xmlns:p14="http://schemas.microsoft.com/office/powerpoint/2010/main" val="37222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796"/>
            <a:ext cx="9144000" cy="5573204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8134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GB" sz="3600" dirty="0"/>
              <a:t>Draw a pond and label using the handout</a:t>
            </a:r>
          </a:p>
        </p:txBody>
      </p:sp>
    </p:spTree>
    <p:extLst>
      <p:ext uri="{BB962C8B-B14F-4D97-AF65-F5344CB8AC3E}">
        <p14:creationId xmlns:p14="http://schemas.microsoft.com/office/powerpoint/2010/main" val="144939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163"/>
            <a:ext cx="9144000" cy="830262"/>
          </a:xfrm>
          <a:prstGeom prst="rect">
            <a:avLst/>
          </a:prstGeom>
          <a:solidFill>
            <a:srgbClr val="FFF3F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u="sng" dirty="0">
                <a:latin typeface="+mj-lt"/>
                <a:ea typeface="+mn-ea"/>
                <a:cs typeface="Comic Sans MS"/>
              </a:rPr>
              <a:t>Task</a:t>
            </a: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1093788"/>
            <a:ext cx="9144000" cy="255454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GB" sz="3200" dirty="0"/>
              <a:t>1 – Describe your pond ecosystems</a:t>
            </a:r>
          </a:p>
          <a:p>
            <a:r>
              <a:rPr lang="en-GB" sz="3200" dirty="0"/>
              <a:t>2 – Why are ducks a good example of a consumer?</a:t>
            </a:r>
          </a:p>
          <a:p>
            <a:r>
              <a:rPr lang="en-GB" sz="3200" dirty="0"/>
              <a:t>3 – What will happen to the ecosystem if it becomes polluted?</a:t>
            </a:r>
          </a:p>
          <a:p>
            <a:r>
              <a:rPr lang="en-GB" sz="3200" dirty="0"/>
              <a:t>4 – Where do mots decomposers live?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062538"/>
            <a:ext cx="9144000" cy="1200329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GB" sz="3600" b="1" dirty="0"/>
              <a:t>Ext – </a:t>
            </a:r>
            <a:r>
              <a:rPr lang="en-GB" sz="3600" dirty="0"/>
              <a:t>Exam question “Explain and describe the features of a small ecosystem (4 marks) </a:t>
            </a:r>
          </a:p>
        </p:txBody>
      </p:sp>
    </p:spTree>
    <p:extLst>
      <p:ext uri="{BB962C8B-B14F-4D97-AF65-F5344CB8AC3E}">
        <p14:creationId xmlns:p14="http://schemas.microsoft.com/office/powerpoint/2010/main" val="6342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338" y="227013"/>
            <a:ext cx="7620000" cy="831850"/>
          </a:xfrm>
          <a:prstGeom prst="rect">
            <a:avLst/>
          </a:prstGeom>
          <a:solidFill>
            <a:srgbClr val="FFF3F1"/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u="sng" dirty="0">
                <a:latin typeface="+mj-lt"/>
                <a:ea typeface="+mn-ea"/>
                <a:cs typeface="Comic Sans MS"/>
              </a:rPr>
              <a:t>What have we learnt today?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027738"/>
            <a:ext cx="9144000" cy="830262"/>
          </a:xfrm>
          <a:prstGeom prst="rect">
            <a:avLst/>
          </a:prstGeom>
          <a:solidFill>
            <a:srgbClr val="FFF3F1"/>
          </a:solidFill>
          <a:ln w="28575" cmpd="sng"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+mn-lt"/>
                <a:ea typeface="+mn-ea"/>
                <a:cs typeface="+mn-cs"/>
              </a:rPr>
              <a:t>What we will learn next…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How does change </a:t>
            </a:r>
            <a:r>
              <a:rPr lang="en-US" sz="2400">
                <a:latin typeface="+mn-lt"/>
                <a:ea typeface="+mn-ea"/>
                <a:cs typeface="+mn-cs"/>
              </a:rPr>
              <a:t>effect ecosystems?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96805"/>
            <a:ext cx="9144000" cy="830997"/>
          </a:xfrm>
          <a:prstGeom prst="rect">
            <a:avLst/>
          </a:prstGeom>
          <a:solidFill>
            <a:srgbClr val="FFF3F1"/>
          </a:solidFill>
          <a:ln w="28575" cmpd="sng"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+mn-lt"/>
                <a:ea typeface="+mn-ea"/>
                <a:cs typeface="+mn-cs"/>
              </a:rPr>
              <a:t>Aim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To understand small scale ecosystems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3F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3F1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2800" dirty="0"/>
              <a:t>An ecosystem is a community of plants and animals living together in a habitat. The lives of the plants and animals are closely linked to each other and the climate and soil of the area that they live in.  </a:t>
            </a:r>
          </a:p>
          <a:p>
            <a:pPr>
              <a:spcBef>
                <a:spcPct val="50000"/>
              </a:spcBef>
            </a:pPr>
            <a:r>
              <a:rPr lang="en-GB" altLang="en-US" sz="2800" dirty="0"/>
              <a:t>Exist on a range of scales – small scale (e.g. pond) to larger scale (a lake or woodland).  The largest ecosystems are called biomes and they exist on a global scale (e.g. tropical rainforests).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9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3F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WuejxJttBqo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7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3F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Small scale ecosystems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600199"/>
            <a:ext cx="8229600" cy="5016758"/>
          </a:xfrm>
          <a:prstGeom prst="rect">
            <a:avLst/>
          </a:prstGeom>
          <a:solidFill>
            <a:srgbClr val="FFF3F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GB" sz="4000" dirty="0"/>
              <a:t>Ecosystems can be small-scale, covering a small area (such as a pond) or large-scale covering a large area (such as a tropical rainforest).</a:t>
            </a:r>
          </a:p>
          <a:p>
            <a:pPr marL="571500" indent="-571500">
              <a:buFont typeface="Arial" charset="0"/>
              <a:buChar char="•"/>
            </a:pPr>
            <a:r>
              <a:rPr lang="en-GB" sz="4000" dirty="0"/>
              <a:t>The world is divided up into ten major ecosystems. These large-scale ecosystems are called biomes.</a:t>
            </a:r>
          </a:p>
        </p:txBody>
      </p:sp>
    </p:spTree>
    <p:extLst>
      <p:ext uri="{BB962C8B-B14F-4D97-AF65-F5344CB8AC3E}">
        <p14:creationId xmlns:p14="http://schemas.microsoft.com/office/powerpoint/2010/main" val="117808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3F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A small ecosystem - Woodland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600200"/>
            <a:ext cx="7560840" cy="5003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5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365" t="41120" r="939" b="10250"/>
          <a:stretch/>
        </p:blipFill>
        <p:spPr>
          <a:xfrm>
            <a:off x="1148575" y="280213"/>
            <a:ext cx="6735337" cy="64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2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  <a:solidFill>
            <a:srgbClr val="FFF3F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Food web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427073"/>
            <a:ext cx="6984776" cy="543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26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84776" cy="543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72300" y="4653136"/>
            <a:ext cx="172819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84776" cy="543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47268" y="4638100"/>
            <a:ext cx="13091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047268" y="4610314"/>
            <a:ext cx="13091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91862"/>
      </p:ext>
    </p:extLst>
  </p:cSld>
  <p:clrMapOvr>
    <a:masterClrMapping/>
  </p:clrMapOvr>
</p:sld>
</file>

<file path=ppt/theme/theme1.xml><?xml version="1.0" encoding="utf-8"?>
<a:theme xmlns:a="http://schemas.openxmlformats.org/drawingml/2006/main" name="Tes Template">
  <a:themeElements>
    <a:clrScheme name="Custom 5">
      <a:dk1>
        <a:srgbClr val="000000"/>
      </a:dk1>
      <a:lt1>
        <a:srgbClr val="000000"/>
      </a:lt1>
      <a:dk2>
        <a:srgbClr val="38C2FF"/>
      </a:dk2>
      <a:lt2>
        <a:srgbClr val="10EE3A"/>
      </a:lt2>
      <a:accent1>
        <a:srgbClr val="08FF2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CBB7646E-BEE0-0247-AF4B-F34E12A802E7}" vid="{E7B69A59-5373-DE4D-AF23-555249A1AF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sharepoint/v3/field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TES Rainforests template</Template>
  <TotalTime>34</TotalTime>
  <Words>364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Wingdings</vt:lpstr>
      <vt:lpstr>Tes Template</vt:lpstr>
      <vt:lpstr>PowerPoint Presentation</vt:lpstr>
      <vt:lpstr>Definition </vt:lpstr>
      <vt:lpstr>https://www.youtube.com/watch?v=WuejxJttBqo</vt:lpstr>
      <vt:lpstr>Small scale ecosystems</vt:lpstr>
      <vt:lpstr>A small ecosystem - Woodland</vt:lpstr>
      <vt:lpstr>PowerPoint Presentation</vt:lpstr>
      <vt:lpstr>Food web</vt:lpstr>
      <vt:lpstr>PowerPoint Presentation</vt:lpstr>
      <vt:lpstr>PowerPoint Presentation</vt:lpstr>
      <vt:lpstr>PowerPoint Presentation</vt:lpstr>
      <vt:lpstr>Freshwater Pond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Greenwood</dc:creator>
  <cp:lastModifiedBy>Toni-Louise</cp:lastModifiedBy>
  <cp:revision>8</cp:revision>
  <dcterms:created xsi:type="dcterms:W3CDTF">2016-07-08T12:20:20Z</dcterms:created>
  <dcterms:modified xsi:type="dcterms:W3CDTF">2020-03-25T14:58:06Z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