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70"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127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03CC-29F1-6B4A-8B01-744D6CB2D2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98535A-AEEB-3D44-BA32-4A0E0C1BE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FF45912-49A0-3042-B58E-3FB4CCA83EC3}"/>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625BC70D-8D69-4147-9B25-1CC73214A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4CE24-4A83-694E-BF83-57DCB04135F7}"/>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1759169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6152-8AC7-794C-B82D-456BFAAC94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ABC0F4-B5EE-0642-BDFF-C33FA7DB23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8553D0-97FD-8340-81FF-3F04BDF12775}"/>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7983ED0F-D663-5040-967E-9227D5A02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61832-BB6D-D04F-A333-A040B6FEEA41}"/>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16552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86901-2905-3B47-A1FD-97FE87933E0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9E320D-B600-6D4B-805B-9E15B7F036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D8A13F-1FE6-4F4A-B3E0-46CFF2095F64}"/>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DF27CA90-002D-8443-BFA5-5928E2C10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9292B-C69F-F740-83DC-AD2CA7DE80C0}"/>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33095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1AAB-6E2A-F142-9042-7170F1CC97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B8FAB8-B718-794C-AE13-E45473CCB3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3D3E0B-89F3-E548-BE39-DCF91CCB98AB}"/>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B9FDF25D-45B0-8A45-8D1F-ED639F63F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C524E-6A56-F147-ADD4-73F16A1A2871}"/>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168026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C4B9-91DD-E84C-9723-B180C344FD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73E219E-D1D6-D146-B216-DB7AD6EA2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32F40C0-C2DD-6140-8F80-4B8099FD9096}"/>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F26758D4-F587-B644-ABFE-85841FD06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4882-938D-0645-891B-CE5B91D71EA5}"/>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269215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8D1A-95D9-134D-9EF0-755DB7BAB2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F07263-891C-3346-A51F-5DE9584E5EE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DBCA90-C34A-394C-BCAE-9406C7C311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81DA0FC-BCA0-564A-ACA7-85B04F49366B}"/>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6" name="Footer Placeholder 5">
            <a:extLst>
              <a:ext uri="{FF2B5EF4-FFF2-40B4-BE49-F238E27FC236}">
                <a16:creationId xmlns:a16="http://schemas.microsoft.com/office/drawing/2014/main" id="{FC834A36-5E7D-5349-AA0D-BE40E9698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BF3AD-D7AA-354D-A315-27A087FEFBCD}"/>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321050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EE78-AC6D-0142-8691-C921E714578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E962BD-8D37-2F44-9B04-A0F38B8A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80C34A-88DC-1A4A-867C-2C74602DDD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F2C401-A57C-8145-A509-A1EFF15D14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C2169D-A1B9-AB4D-8C47-B7E686E14B3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F2A530E-746A-4E4B-AD66-A04E7B5F1AA0}"/>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8" name="Footer Placeholder 7">
            <a:extLst>
              <a:ext uri="{FF2B5EF4-FFF2-40B4-BE49-F238E27FC236}">
                <a16:creationId xmlns:a16="http://schemas.microsoft.com/office/drawing/2014/main" id="{5A6B03A0-0443-EB4B-A167-82E92A659B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45B97C-0D1C-5043-8358-2D39C0AFFF05}"/>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358933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3D5A-1F17-0B4F-B18D-10B4CD3FD87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4764A7B-DD7E-B740-BA2D-86E7246C4D8A}"/>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4" name="Footer Placeholder 3">
            <a:extLst>
              <a:ext uri="{FF2B5EF4-FFF2-40B4-BE49-F238E27FC236}">
                <a16:creationId xmlns:a16="http://schemas.microsoft.com/office/drawing/2014/main" id="{8DB5DAE1-2A8D-3846-B382-8B27FF71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997CFB-744E-244F-A7FE-7C897E77E82B}"/>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127898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09BAA-2193-FA4A-9369-196E94C55D2B}"/>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3" name="Footer Placeholder 2">
            <a:extLst>
              <a:ext uri="{FF2B5EF4-FFF2-40B4-BE49-F238E27FC236}">
                <a16:creationId xmlns:a16="http://schemas.microsoft.com/office/drawing/2014/main" id="{7556B796-ECEC-C442-8F9F-739BFC725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2D308-AEA9-5546-B423-5A549EF54DF9}"/>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2324655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3E48-E850-F64B-89B9-3C29CE5F471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D78B31-BA5B-7D4A-AD1D-64604778D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C55ED0B-B3BB-E24C-91BA-D347E988F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139231-04B6-A14F-B940-FE5B9B198916}"/>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6" name="Footer Placeholder 5">
            <a:extLst>
              <a:ext uri="{FF2B5EF4-FFF2-40B4-BE49-F238E27FC236}">
                <a16:creationId xmlns:a16="http://schemas.microsoft.com/office/drawing/2014/main" id="{FB09A901-2C9A-8A4A-9389-1E0CC0AD1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EC092-3F61-7E42-89D7-0B4255B9CF41}"/>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2386723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E4C0-9BA8-0749-A200-3F2BEC2A48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8A6D9D1-24BC-EF47-AD78-C06B6DC60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F6951-8511-3748-A37D-EBA9D67A3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086E60-0097-CD47-98AD-62DAD1DC508F}"/>
              </a:ext>
            </a:extLst>
          </p:cNvPr>
          <p:cNvSpPr>
            <a:spLocks noGrp="1"/>
          </p:cNvSpPr>
          <p:nvPr>
            <p:ph type="dt" sz="half" idx="10"/>
          </p:nvPr>
        </p:nvSpPr>
        <p:spPr/>
        <p:txBody>
          <a:bodyPr/>
          <a:lstStyle/>
          <a:p>
            <a:fld id="{87DEC56A-83E5-3A43-98F7-AD1667095491}" type="datetimeFigureOut">
              <a:rPr lang="en-US" smtClean="0"/>
              <a:t>5/12/2020</a:t>
            </a:fld>
            <a:endParaRPr lang="en-US"/>
          </a:p>
        </p:txBody>
      </p:sp>
      <p:sp>
        <p:nvSpPr>
          <p:cNvPr id="6" name="Footer Placeholder 5">
            <a:extLst>
              <a:ext uri="{FF2B5EF4-FFF2-40B4-BE49-F238E27FC236}">
                <a16:creationId xmlns:a16="http://schemas.microsoft.com/office/drawing/2014/main" id="{3B46393E-2761-6E4D-9BD5-5242A5D78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FD12C-03C3-F44B-995A-4C0EEE74EAB6}"/>
              </a:ext>
            </a:extLst>
          </p:cNvPr>
          <p:cNvSpPr>
            <a:spLocks noGrp="1"/>
          </p:cNvSpPr>
          <p:nvPr>
            <p:ph type="sldNum" sz="quarter" idx="12"/>
          </p:nvPr>
        </p:nvSpPr>
        <p:spPr/>
        <p:txBody>
          <a:bodyPr/>
          <a:lstStyle/>
          <a:p>
            <a:fld id="{0DE54B46-A4FA-8B4D-9F35-4745179E91E4}" type="slidenum">
              <a:rPr lang="en-US" smtClean="0"/>
              <a:t>‹#›</a:t>
            </a:fld>
            <a:endParaRPr lang="en-US"/>
          </a:p>
        </p:txBody>
      </p:sp>
    </p:spTree>
    <p:extLst>
      <p:ext uri="{BB962C8B-B14F-4D97-AF65-F5344CB8AC3E}">
        <p14:creationId xmlns:p14="http://schemas.microsoft.com/office/powerpoint/2010/main" val="204867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7FAEC-8722-4B4B-8288-CB77D5D85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AFBF69-2A21-774D-9D3E-3A2A6715F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41DED5-9D75-AD42-B0D4-0CDB9EF3C2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C56A-83E5-3A43-98F7-AD1667095491}" type="datetimeFigureOut">
              <a:rPr lang="en-US" smtClean="0"/>
              <a:t>5/12/2020</a:t>
            </a:fld>
            <a:endParaRPr lang="en-US"/>
          </a:p>
        </p:txBody>
      </p:sp>
      <p:sp>
        <p:nvSpPr>
          <p:cNvPr id="5" name="Footer Placeholder 4">
            <a:extLst>
              <a:ext uri="{FF2B5EF4-FFF2-40B4-BE49-F238E27FC236}">
                <a16:creationId xmlns:a16="http://schemas.microsoft.com/office/drawing/2014/main" id="{A6F6703C-2762-A64E-9452-E53666D3E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EED2D8-142A-A849-9565-06B8C6838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54B46-A4FA-8B4D-9F35-4745179E91E4}" type="slidenum">
              <a:rPr lang="en-US" smtClean="0"/>
              <a:t>‹#›</a:t>
            </a:fld>
            <a:endParaRPr lang="en-US"/>
          </a:p>
        </p:txBody>
      </p:sp>
    </p:spTree>
    <p:extLst>
      <p:ext uri="{BB962C8B-B14F-4D97-AF65-F5344CB8AC3E}">
        <p14:creationId xmlns:p14="http://schemas.microsoft.com/office/powerpoint/2010/main" val="198579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11FC-0EA1-D94D-9925-59C315042EF8}"/>
              </a:ext>
            </a:extLst>
          </p:cNvPr>
          <p:cNvSpPr>
            <a:spLocks noGrp="1"/>
          </p:cNvSpPr>
          <p:nvPr>
            <p:ph type="ctrTitle"/>
          </p:nvPr>
        </p:nvSpPr>
        <p:spPr/>
        <p:txBody>
          <a:bodyPr/>
          <a:lstStyle/>
          <a:p>
            <a:r>
              <a:rPr lang="en-GB" dirty="0"/>
              <a:t>Power and the People</a:t>
            </a:r>
            <a:endParaRPr lang="en-US" dirty="0"/>
          </a:p>
        </p:txBody>
      </p:sp>
      <p:sp>
        <p:nvSpPr>
          <p:cNvPr id="3" name="Subtitle 2">
            <a:extLst>
              <a:ext uri="{FF2B5EF4-FFF2-40B4-BE49-F238E27FC236}">
                <a16:creationId xmlns:a16="http://schemas.microsoft.com/office/drawing/2014/main" id="{B3CB8B59-5A3E-1B4A-A8EC-2C7086BD1379}"/>
              </a:ext>
            </a:extLst>
          </p:cNvPr>
          <p:cNvSpPr>
            <a:spLocks noGrp="1"/>
          </p:cNvSpPr>
          <p:nvPr>
            <p:ph type="subTitle" idx="1"/>
          </p:nvPr>
        </p:nvSpPr>
        <p:spPr/>
        <p:txBody>
          <a:bodyPr/>
          <a:lstStyle/>
          <a:p>
            <a:r>
              <a:rPr lang="en-GB" dirty="0"/>
              <a:t>Unit 2:  Early Modern Britain, c1450 – c1800</a:t>
            </a:r>
            <a:endParaRPr lang="en-US" dirty="0"/>
          </a:p>
        </p:txBody>
      </p:sp>
    </p:spTree>
    <p:extLst>
      <p:ext uri="{BB962C8B-B14F-4D97-AF65-F5344CB8AC3E}">
        <p14:creationId xmlns:p14="http://schemas.microsoft.com/office/powerpoint/2010/main" val="67531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D075-B10B-3F47-B913-CF54A7F680CE}"/>
              </a:ext>
            </a:extLst>
          </p:cNvPr>
          <p:cNvSpPr>
            <a:spLocks noGrp="1"/>
          </p:cNvSpPr>
          <p:nvPr>
            <p:ph type="title"/>
          </p:nvPr>
        </p:nvSpPr>
        <p:spPr/>
        <p:txBody>
          <a:bodyPr/>
          <a:lstStyle/>
          <a:p>
            <a:r>
              <a:rPr lang="en-GB" dirty="0"/>
              <a:t>The English Civil War </a:t>
            </a:r>
            <a:endParaRPr lang="en-US" dirty="0"/>
          </a:p>
        </p:txBody>
      </p:sp>
      <p:sp>
        <p:nvSpPr>
          <p:cNvPr id="3" name="Content Placeholder 2">
            <a:extLst>
              <a:ext uri="{FF2B5EF4-FFF2-40B4-BE49-F238E27FC236}">
                <a16:creationId xmlns:a16="http://schemas.microsoft.com/office/drawing/2014/main" id="{A6D9119C-2FE3-BD48-AB04-48AD46222893}"/>
              </a:ext>
            </a:extLst>
          </p:cNvPr>
          <p:cNvSpPr>
            <a:spLocks noGrp="1"/>
          </p:cNvSpPr>
          <p:nvPr>
            <p:ph idx="1"/>
          </p:nvPr>
        </p:nvSpPr>
        <p:spPr/>
        <p:txBody>
          <a:bodyPr>
            <a:normAutofit fontScale="92500" lnSpcReduction="10000"/>
          </a:bodyPr>
          <a:lstStyle/>
          <a:p>
            <a:r>
              <a:rPr lang="en-GB" dirty="0"/>
              <a:t>This is the second unit of our final GCSE topic, Power and the People.</a:t>
            </a:r>
          </a:p>
          <a:p>
            <a:endParaRPr lang="en-GB" dirty="0"/>
          </a:p>
          <a:p>
            <a:r>
              <a:rPr lang="en-GB" dirty="0"/>
              <a:t>There was a war in England, The King and his supporters vs. Parliament and their supporters. This term we are going to learn about this Civil War, if you are unable to complete the activities, you can make notes and revision resources. Research online etc. </a:t>
            </a:r>
          </a:p>
          <a:p>
            <a:endParaRPr lang="en-GB" dirty="0"/>
          </a:p>
          <a:p>
            <a:r>
              <a:rPr lang="en-GB" dirty="0"/>
              <a:t>For each Lesson you will need to read each Chapter and complete the Activity and Think boxes. You can submit your work in whatever format suits you, for example Microsoft Word or PowerPoint. Please submit via Microsoft Teams. </a:t>
            </a:r>
            <a:endParaRPr lang="en-US" dirty="0"/>
          </a:p>
        </p:txBody>
      </p:sp>
    </p:spTree>
    <p:extLst>
      <p:ext uri="{BB962C8B-B14F-4D97-AF65-F5344CB8AC3E}">
        <p14:creationId xmlns:p14="http://schemas.microsoft.com/office/powerpoint/2010/main" val="55208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86B683A-B130-4542-9443-C8A5C6BF9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55595" cy="6874157"/>
          </a:xfrm>
          <a:prstGeom prst="rect">
            <a:avLst/>
          </a:prstGeom>
        </p:spPr>
      </p:pic>
      <p:pic>
        <p:nvPicPr>
          <p:cNvPr id="10" name="Picture 10">
            <a:extLst>
              <a:ext uri="{FF2B5EF4-FFF2-40B4-BE49-F238E27FC236}">
                <a16:creationId xmlns:a16="http://schemas.microsoft.com/office/drawing/2014/main" id="{4F8EDE3E-D044-B94C-B4CA-F15F515AD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310" y="1"/>
            <a:ext cx="5040690" cy="6854796"/>
          </a:xfrm>
          <a:prstGeom prst="rect">
            <a:avLst/>
          </a:prstGeom>
        </p:spPr>
      </p:pic>
    </p:spTree>
    <p:extLst>
      <p:ext uri="{BB962C8B-B14F-4D97-AF65-F5344CB8AC3E}">
        <p14:creationId xmlns:p14="http://schemas.microsoft.com/office/powerpoint/2010/main" val="120437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3067-A475-2245-8527-6D671F9A39BB}"/>
              </a:ext>
            </a:extLst>
          </p:cNvPr>
          <p:cNvSpPr>
            <a:spLocks noGrp="1"/>
          </p:cNvSpPr>
          <p:nvPr>
            <p:ph type="title"/>
          </p:nvPr>
        </p:nvSpPr>
        <p:spPr/>
        <p:txBody>
          <a:bodyPr/>
          <a:lstStyle/>
          <a:p>
            <a:r>
              <a:rPr lang="en-GB" dirty="0"/>
              <a:t>Part 3</a:t>
            </a:r>
            <a:endParaRPr lang="en-US" dirty="0"/>
          </a:p>
        </p:txBody>
      </p:sp>
      <p:sp>
        <p:nvSpPr>
          <p:cNvPr id="3" name="Content Placeholder 2">
            <a:extLst>
              <a:ext uri="{FF2B5EF4-FFF2-40B4-BE49-F238E27FC236}">
                <a16:creationId xmlns:a16="http://schemas.microsoft.com/office/drawing/2014/main" id="{97DB2E6D-A5F9-1B40-9AA1-68ED2BD3F22A}"/>
              </a:ext>
            </a:extLst>
          </p:cNvPr>
          <p:cNvSpPr>
            <a:spLocks noGrp="1"/>
          </p:cNvSpPr>
          <p:nvPr>
            <p:ph idx="1"/>
          </p:nvPr>
        </p:nvSpPr>
        <p:spPr/>
        <p:txBody>
          <a:bodyPr/>
          <a:lstStyle/>
          <a:p>
            <a:endParaRPr lang="en-GB" dirty="0"/>
          </a:p>
          <a:p>
            <a:r>
              <a:rPr lang="en-GB" dirty="0"/>
              <a:t>The Roundheads (Parliament and the Puritans) defeated the Cavaliers (The King and his supporters). The King was put on trial and sentenced to Death! </a:t>
            </a:r>
          </a:p>
          <a:p>
            <a:endParaRPr lang="en-GB" dirty="0"/>
          </a:p>
          <a:p>
            <a:r>
              <a:rPr lang="en-GB" dirty="0"/>
              <a:t>1. Read through this section and make notes about the Kings Trial.</a:t>
            </a:r>
          </a:p>
          <a:p>
            <a:r>
              <a:rPr lang="en-GB" dirty="0"/>
              <a:t>2. The leader of The Roundheads was Oliver Cromwell. Write a paragraph about how he was a hero, another about how he was a villain, and finally a conclusion, what do you think? </a:t>
            </a:r>
            <a:endParaRPr lang="en-US" dirty="0"/>
          </a:p>
        </p:txBody>
      </p:sp>
    </p:spTree>
    <p:extLst>
      <p:ext uri="{BB962C8B-B14F-4D97-AF65-F5344CB8AC3E}">
        <p14:creationId xmlns:p14="http://schemas.microsoft.com/office/powerpoint/2010/main" val="185364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CA61F8-2118-2246-BF71-7EF8B94CCC27}"/>
              </a:ext>
            </a:extLst>
          </p:cNvPr>
          <p:cNvPicPr>
            <a:picLocks noChangeAspect="1"/>
          </p:cNvPicPr>
          <p:nvPr/>
        </p:nvPicPr>
        <p:blipFill rotWithShape="1">
          <a:blip r:embed="rId2">
            <a:extLst>
              <a:ext uri="{28A0092B-C50C-407E-A947-70E740481C1C}">
                <a14:useLocalDpi xmlns:a14="http://schemas.microsoft.com/office/drawing/2010/main" val="0"/>
              </a:ext>
            </a:extLst>
          </a:blip>
          <a:srcRect l="7032" t="10550" r="5172"/>
          <a:stretch/>
        </p:blipFill>
        <p:spPr>
          <a:xfrm rot="5400000">
            <a:off x="-808867" y="808866"/>
            <a:ext cx="6864045" cy="5246313"/>
          </a:xfrm>
          <a:prstGeom prst="rect">
            <a:avLst/>
          </a:prstGeom>
        </p:spPr>
      </p:pic>
      <p:pic>
        <p:nvPicPr>
          <p:cNvPr id="6" name="Picture 6">
            <a:extLst>
              <a:ext uri="{FF2B5EF4-FFF2-40B4-BE49-F238E27FC236}">
                <a16:creationId xmlns:a16="http://schemas.microsoft.com/office/drawing/2014/main" id="{6446D4A4-20D5-BD42-B9AD-E6D334EC9355}"/>
              </a:ext>
            </a:extLst>
          </p:cNvPr>
          <p:cNvPicPr>
            <a:picLocks noChangeAspect="1"/>
          </p:cNvPicPr>
          <p:nvPr/>
        </p:nvPicPr>
        <p:blipFill rotWithShape="1">
          <a:blip r:embed="rId3">
            <a:extLst>
              <a:ext uri="{28A0092B-C50C-407E-A947-70E740481C1C}">
                <a14:useLocalDpi xmlns:a14="http://schemas.microsoft.com/office/drawing/2010/main" val="0"/>
              </a:ext>
            </a:extLst>
          </a:blip>
          <a:srcRect l="1936" r="1849"/>
          <a:stretch/>
        </p:blipFill>
        <p:spPr>
          <a:xfrm rot="16200000">
            <a:off x="6089429" y="755424"/>
            <a:ext cx="6858000" cy="5347149"/>
          </a:xfrm>
          <a:prstGeom prst="rect">
            <a:avLst/>
          </a:prstGeom>
        </p:spPr>
      </p:pic>
    </p:spTree>
    <p:extLst>
      <p:ext uri="{BB962C8B-B14F-4D97-AF65-F5344CB8AC3E}">
        <p14:creationId xmlns:p14="http://schemas.microsoft.com/office/powerpoint/2010/main" val="220643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067E1-4270-924A-95D6-FE40E2B163BB}"/>
              </a:ext>
            </a:extLst>
          </p:cNvPr>
          <p:cNvSpPr>
            <a:spLocks noGrp="1"/>
          </p:cNvSpPr>
          <p:nvPr>
            <p:ph type="title"/>
          </p:nvPr>
        </p:nvSpPr>
        <p:spPr>
          <a:xfrm>
            <a:off x="838200" y="1952625"/>
            <a:ext cx="10515600" cy="1325563"/>
          </a:xfrm>
        </p:spPr>
        <p:txBody>
          <a:bodyPr>
            <a:normAutofit fontScale="90000"/>
          </a:bodyPr>
          <a:lstStyle/>
          <a:p>
            <a:r>
              <a:rPr lang="en-GB" dirty="0"/>
              <a:t>Part 4</a:t>
            </a:r>
            <a:br>
              <a:rPr lang="en-GB" dirty="0"/>
            </a:br>
            <a:br>
              <a:rPr lang="en-GB" dirty="0"/>
            </a:br>
            <a:r>
              <a:rPr lang="en-GB" dirty="0"/>
              <a:t>the Death of Cromwell and the return of The King.</a:t>
            </a:r>
            <a:br>
              <a:rPr lang="en-GB" dirty="0"/>
            </a:br>
            <a:r>
              <a:rPr lang="en-GB" dirty="0"/>
              <a:t>Make revision notes, on the final part of </a:t>
            </a:r>
            <a:r>
              <a:rPr lang="en-GB"/>
              <a:t>the English Civil War. </a:t>
            </a:r>
            <a:endParaRPr lang="en-US" dirty="0"/>
          </a:p>
        </p:txBody>
      </p:sp>
    </p:spTree>
    <p:extLst>
      <p:ext uri="{BB962C8B-B14F-4D97-AF65-F5344CB8AC3E}">
        <p14:creationId xmlns:p14="http://schemas.microsoft.com/office/powerpoint/2010/main" val="3327139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973D0F4-BB78-9C47-A152-34D5DE6FBF00}"/>
              </a:ext>
            </a:extLst>
          </p:cNvPr>
          <p:cNvPicPr>
            <a:picLocks noChangeAspect="1"/>
          </p:cNvPicPr>
          <p:nvPr/>
        </p:nvPicPr>
        <p:blipFill rotWithShape="1">
          <a:blip r:embed="rId2">
            <a:extLst>
              <a:ext uri="{28A0092B-C50C-407E-A947-70E740481C1C}">
                <a14:useLocalDpi xmlns:a14="http://schemas.microsoft.com/office/drawing/2010/main" val="0"/>
              </a:ext>
            </a:extLst>
          </a:blip>
          <a:srcRect l="8196" t="8225" r="2555"/>
          <a:stretch/>
        </p:blipFill>
        <p:spPr>
          <a:xfrm rot="5400000">
            <a:off x="-480823" y="785865"/>
            <a:ext cx="6875857" cy="5304127"/>
          </a:xfrm>
          <a:prstGeom prst="rect">
            <a:avLst/>
          </a:prstGeom>
        </p:spPr>
      </p:pic>
      <p:pic>
        <p:nvPicPr>
          <p:cNvPr id="6" name="Picture 6">
            <a:extLst>
              <a:ext uri="{FF2B5EF4-FFF2-40B4-BE49-F238E27FC236}">
                <a16:creationId xmlns:a16="http://schemas.microsoft.com/office/drawing/2014/main" id="{3550360B-D553-824F-A39D-74ACCAB011D9}"/>
              </a:ext>
            </a:extLst>
          </p:cNvPr>
          <p:cNvPicPr>
            <a:picLocks noChangeAspect="1"/>
          </p:cNvPicPr>
          <p:nvPr/>
        </p:nvPicPr>
        <p:blipFill rotWithShape="1">
          <a:blip r:embed="rId3">
            <a:extLst>
              <a:ext uri="{28A0092B-C50C-407E-A947-70E740481C1C}">
                <a14:useLocalDpi xmlns:a14="http://schemas.microsoft.com/office/drawing/2010/main" val="0"/>
              </a:ext>
            </a:extLst>
          </a:blip>
          <a:srcRect l="8080" r="4706" b="4824"/>
          <a:stretch/>
        </p:blipFill>
        <p:spPr>
          <a:xfrm rot="16200000">
            <a:off x="5650750" y="621790"/>
            <a:ext cx="6858000" cy="5614417"/>
          </a:xfrm>
          <a:prstGeom prst="rect">
            <a:avLst/>
          </a:prstGeom>
        </p:spPr>
      </p:pic>
    </p:spTree>
    <p:extLst>
      <p:ext uri="{BB962C8B-B14F-4D97-AF65-F5344CB8AC3E}">
        <p14:creationId xmlns:p14="http://schemas.microsoft.com/office/powerpoint/2010/main" val="198937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35ccb18f-f3db-4f9e-9b76-8c73a891d7b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38E31C6470694AB12E3BB8D03DE4F9" ma:contentTypeVersion="3" ma:contentTypeDescription="Create a new document." ma:contentTypeScope="" ma:versionID="903009ff8bef7e5b59a682c3f7758a89">
  <xsd:schema xmlns:xsd="http://www.w3.org/2001/XMLSchema" xmlns:xs="http://www.w3.org/2001/XMLSchema" xmlns:p="http://schemas.microsoft.com/office/2006/metadata/properties" xmlns:ns2="35ccb18f-f3db-4f9e-9b76-8c73a891d7be" targetNamespace="http://schemas.microsoft.com/office/2006/metadata/properties" ma:root="true" ma:fieldsID="9421779a0d09114e5a09a0e62acd75b8" ns2:_="">
    <xsd:import namespace="35ccb18f-f3db-4f9e-9b76-8c73a891d7be"/>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ccb18f-f3db-4f9e-9b76-8c73a891d7be"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8C702-94DD-417D-A333-C2C9A50E45C6}">
  <ds:schemaRefs>
    <ds:schemaRef ds:uri="http://schemas.microsoft.com/office/2006/metadata/properties"/>
    <ds:schemaRef ds:uri="http://schemas.microsoft.com/office/infopath/2007/PartnerControls"/>
    <ds:schemaRef ds:uri="35ccb18f-f3db-4f9e-9b76-8c73a891d7be"/>
  </ds:schemaRefs>
</ds:datastoreItem>
</file>

<file path=customXml/itemProps2.xml><?xml version="1.0" encoding="utf-8"?>
<ds:datastoreItem xmlns:ds="http://schemas.openxmlformats.org/officeDocument/2006/customXml" ds:itemID="{12BD637D-D9FF-4C43-9418-D56F5B29E455}">
  <ds:schemaRefs>
    <ds:schemaRef ds:uri="http://schemas.microsoft.com/sharepoint/v3/contenttype/forms"/>
  </ds:schemaRefs>
</ds:datastoreItem>
</file>

<file path=customXml/itemProps3.xml><?xml version="1.0" encoding="utf-8"?>
<ds:datastoreItem xmlns:ds="http://schemas.openxmlformats.org/officeDocument/2006/customXml" ds:itemID="{B11E76CE-C17C-43CD-B77D-DAAB9C5DA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ccb18f-f3db-4f9e-9b76-8c73a891d7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242</Words>
  <Application>Microsoft Office PowerPoint</Application>
  <PresentationFormat>Widescreen</PresentationFormat>
  <Paragraphs>15</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 and the People</vt:lpstr>
      <vt:lpstr>The English Civil War </vt:lpstr>
      <vt:lpstr>PowerPoint Presentation</vt:lpstr>
      <vt:lpstr>Part 3</vt:lpstr>
      <vt:lpstr>PowerPoint Presentation</vt:lpstr>
      <vt:lpstr>Part 4  the Death of Cromwell and the return of The King. Make revision notes, on the final part of the English Civil War.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and the People</dc:title>
  <dc:creator>Timothy Picken</dc:creator>
  <cp:lastModifiedBy>Toni-Louise</cp:lastModifiedBy>
  <cp:revision>5</cp:revision>
  <dcterms:created xsi:type="dcterms:W3CDTF">2020-03-23T09:33:55Z</dcterms:created>
  <dcterms:modified xsi:type="dcterms:W3CDTF">2020-05-12T12:40:36Z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0x0101005A38E31C6470694AB12E3BB8D03DE4F9</vt:lpwstr>
  </property>
</Properties>
</file>