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64" r:id="rId7"/>
    <p:sldId id="265" r:id="rId8"/>
    <p:sldId id="266" r:id="rId9"/>
    <p:sldId id="258" r:id="rId10"/>
    <p:sldId id="263" r:id="rId11"/>
    <p:sldId id="259" r:id="rId12"/>
    <p:sldId id="260" r:id="rId13"/>
    <p:sldId id="261" r:id="rId14"/>
    <p:sldId id="26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F43FFD-04D1-5C48-889F-1D0B694B11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7ED45F-6A4D-0C4C-9D8F-3D4A6CDB7C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91F4C7-7149-6C42-A259-65E434DB4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8DE18-DA53-D346-9353-8BFD755A6667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DB2107-545F-C049-91E2-2D99C8769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7B0433-C755-6C44-9C25-8708DDA51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DCF49-8BE0-C54A-B53A-4CB303309B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647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01780-E0F8-3D4C-AC49-65295D9AA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8937EE-8F15-9245-A5D1-651BD3464D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9E5FC1-4CC8-F344-B900-E861CD85E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8DE18-DA53-D346-9353-8BFD755A6667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90298E-E68F-0240-82E8-B97170A38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7F3B52-6F4A-7A46-A5B4-B85F517B2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DCF49-8BE0-C54A-B53A-4CB303309B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5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6EED063-8094-4D4B-AB94-B96E767FA2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567888-0E25-EF40-B631-50BBAE356E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4B9797-9929-0149-A6C9-163BF6CFD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8DE18-DA53-D346-9353-8BFD755A6667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360DE8-9B3A-C74F-95C8-24BD6F18F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B0B385-6997-6C4C-A3CC-5C33655D7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DCF49-8BE0-C54A-B53A-4CB303309B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827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AF33A-A4BA-6D44-8F35-6ABE50F78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732732-6FCD-D146-BE01-C25864666F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AA5E4F-E68F-DC44-95DF-962014C98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8DE18-DA53-D346-9353-8BFD755A6667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95A0BC-30DD-1E4E-BB4D-69BC8D51B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E6CB91-6CF3-694E-ABFF-9E543C767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DCF49-8BE0-C54A-B53A-4CB303309B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90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DE346-81C5-9B40-99ED-FDF3A5ADF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3D8F4A-4108-A04D-9BC1-57FB940191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5BB7FB-EE6F-9044-8B13-E33D3906E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8DE18-DA53-D346-9353-8BFD755A6667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ED2F8D-1B3D-6641-9CD2-E081D14E0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C10EE5-1C40-7240-BBCF-CED683155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DCF49-8BE0-C54A-B53A-4CB303309B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395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D93DF-591B-6D41-935A-8FE1BAE9E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511B85-E3AA-1142-947F-22B66900BC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0A194C-960B-204D-90DC-594A355DA7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A60697-92B8-F941-8542-FA8FEA9A3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8DE18-DA53-D346-9353-8BFD755A6667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03E9B5-4E0F-0742-BE5F-11B0FBEC0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96C93A-3D38-7B43-9D14-0A07F005C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DCF49-8BE0-C54A-B53A-4CB303309B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511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B875C-505C-3A40-A9C1-8FB438C52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2457CC-E172-6946-B560-752BE29A60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2B0D00-01A2-0442-BCF4-211143AA1C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B20BC1-42A4-5C41-805E-2FA41EEA2C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38120E-0E48-9047-9FF7-B1D39F045B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351609-4FD0-3942-8ACA-5CCA0BA6E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8DE18-DA53-D346-9353-8BFD755A6667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2C8888F-A49E-2442-BDEC-B283F0B4B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9DF238-98AD-D74B-9E2B-2345E5514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DCF49-8BE0-C54A-B53A-4CB303309B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089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134BB-2B7E-8F4A-BFFE-988DBA172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1FB131-9041-724C-9547-63EC449D1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8DE18-DA53-D346-9353-8BFD755A6667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CCADC9-C0BF-124B-B897-EFA47A747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51175E-25DF-504B-9EAD-99F3B6232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DCF49-8BE0-C54A-B53A-4CB303309B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182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DFD938-7658-2445-9D47-69324F2EB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8DE18-DA53-D346-9353-8BFD755A6667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0917ED-0CA1-8E4B-83E1-E29F1F5AB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307124-52A6-3846-B292-82140087D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DCF49-8BE0-C54A-B53A-4CB303309B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516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47A1B-A829-A340-86EE-638B3AB4A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4F565E-8E08-7A45-88A9-E28A4CBB02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1C6AD9-5C35-934A-A7BA-9B87CBEA69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98642E-2824-0A41-9646-FF58EF6BB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8DE18-DA53-D346-9353-8BFD755A6667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49B33C-8AA9-9948-A08A-70F1968C8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738899-89C4-1942-8B9C-6CFF63B89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DCF49-8BE0-C54A-B53A-4CB303309B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934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76F14-50F3-AD49-AAF2-C4E15D30C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F30456-72D6-3A44-B792-456C98182D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505C00-3675-6E4B-A13A-76E6B086E8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2C0473-4B44-AF48-AB56-F59BBC252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8DE18-DA53-D346-9353-8BFD755A6667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E1617E-7474-E042-8BD2-5721A6AE1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B6C628-EEE7-A149-8A4B-44E91A2EC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DCF49-8BE0-C54A-B53A-4CB303309B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489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9AADD48-4FDA-0E4E-A270-01CF27D67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F45C99-C771-2249-A5CE-94003D46A3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510234-1504-5542-96FE-3D86D41B6C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A8DE18-DA53-D346-9353-8BFD755A6667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6CD21D-600A-3E4E-A563-E045A9BBF2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1A9B9A-A722-B640-B50D-802DE18A33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3DCF49-8BE0-C54A-B53A-4CB303309B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948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5B3D09-086F-7741-9BE2-E1E570F72B3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Year 11 </a:t>
            </a:r>
            <a:br>
              <a:rPr lang="en-GB" dirty="0"/>
            </a:br>
            <a:r>
              <a:rPr lang="en-GB" dirty="0"/>
              <a:t>GCSE History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5770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18CCF793-CDB2-EA49-B573-DA4FE2F4FC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3" t="-1380" r="1660" b="14482"/>
          <a:stretch/>
        </p:blipFill>
        <p:spPr>
          <a:xfrm>
            <a:off x="332618" y="2449012"/>
            <a:ext cx="11490477" cy="1905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5491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9F7C3F3D-F886-A942-BDB1-0C1D0A4713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34" y="1931947"/>
            <a:ext cx="11488332" cy="2994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0807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709C0-A0E9-B743-9755-FFA05EACB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Gathering Further Evidence of Levels.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436FD5-78D0-C94E-AC29-A9CBC1B04C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Good morning Year 11, </a:t>
            </a:r>
          </a:p>
          <a:p>
            <a:endParaRPr lang="en-GB" dirty="0"/>
          </a:p>
          <a:p>
            <a:r>
              <a:rPr lang="en-GB" dirty="0"/>
              <a:t>Moving forwards, the best thing to do is produce work to send to AQA as evidence to support your grade. Therefore I have compiled a set of questions for you all to work through. </a:t>
            </a:r>
          </a:p>
          <a:p>
            <a:endParaRPr lang="en-GB" dirty="0"/>
          </a:p>
          <a:p>
            <a:r>
              <a:rPr lang="en-GB" dirty="0"/>
              <a:t>If possible - Please submit this work via Microsoft Teams. </a:t>
            </a:r>
          </a:p>
          <a:p>
            <a:r>
              <a:rPr lang="en-GB" dirty="0"/>
              <a:t>You could word process it on Microsoft Word, or you could write it by hand and take a photo and send it. </a:t>
            </a:r>
          </a:p>
          <a:p>
            <a:endParaRPr lang="en-GB" dirty="0"/>
          </a:p>
          <a:p>
            <a:r>
              <a:rPr lang="en-GB" dirty="0"/>
              <a:t>Whatever you decide to do, please make sure it is in your own words – do not copy and paste anything!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604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03F6A-3AEC-DC42-819A-8802243DE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America 1920 – 1973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B81529-EC4C-6B4E-B995-B09279356E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Opportunity and Inequality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7197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213EA-0302-B244-9177-8521CC262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200" y="187767"/>
            <a:ext cx="10515600" cy="1325563"/>
          </a:xfrm>
        </p:spPr>
        <p:txBody>
          <a:bodyPr/>
          <a:lstStyle/>
          <a:p>
            <a:r>
              <a:rPr lang="en-GB" dirty="0"/>
              <a:t>Interpretations </a:t>
            </a:r>
            <a:endParaRPr lang="en-US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BE2270F-6EAC-6B42-8166-11A879ADCA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934" y="1417803"/>
            <a:ext cx="6946131" cy="5252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8242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1AF08-3D15-3542-A18E-8B86E3F7D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Interpretation B</a:t>
            </a:r>
            <a:endParaRPr lang="en-US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7F82234-77BD-FA44-8428-58482F4F22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95" y="1987170"/>
            <a:ext cx="10989340" cy="253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948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16941B54-6640-FF4B-A4E7-0018D60890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6" t="9740" r="1640" b="7149"/>
          <a:stretch/>
        </p:blipFill>
        <p:spPr>
          <a:xfrm>
            <a:off x="1859640" y="2597452"/>
            <a:ext cx="8816203" cy="166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6986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47FCCBE8-3834-CD4B-9D4C-E50156393D7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6" t="13152" r="1481"/>
          <a:stretch/>
        </p:blipFill>
        <p:spPr>
          <a:xfrm>
            <a:off x="408622" y="2192262"/>
            <a:ext cx="11374755" cy="224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8546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7F48B075-7E7F-564A-8960-A835035168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5" t="13659" r="783" b="17083"/>
          <a:stretch/>
        </p:blipFill>
        <p:spPr>
          <a:xfrm>
            <a:off x="653142" y="2725963"/>
            <a:ext cx="10885715" cy="1406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0307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3E18B5DE-515A-1E4D-933C-A5A5D79B62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7" t="8877" r="930" b="16931"/>
          <a:stretch/>
        </p:blipFill>
        <p:spPr>
          <a:xfrm>
            <a:off x="1133928" y="2842381"/>
            <a:ext cx="9948333" cy="1058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0161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ferenceId xmlns="739a1c2c-df5d-43d9-a750-682eb6104bea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A10A1BC318C6944A88704DD94EF0FCD" ma:contentTypeVersion="3" ma:contentTypeDescription="Create a new document." ma:contentTypeScope="" ma:versionID="08a56493dc0991c89fee05edefceda95">
  <xsd:schema xmlns:xsd="http://www.w3.org/2001/XMLSchema" xmlns:xs="http://www.w3.org/2001/XMLSchema" xmlns:p="http://schemas.microsoft.com/office/2006/metadata/properties" xmlns:ns2="739a1c2c-df5d-43d9-a750-682eb6104bea" targetNamespace="http://schemas.microsoft.com/office/2006/metadata/properties" ma:root="true" ma:fieldsID="e534c5d527cef2aa91fa267fd4b63fd9" ns2:_="">
    <xsd:import namespace="739a1c2c-df5d-43d9-a750-682eb6104bea"/>
    <xsd:element name="properties">
      <xsd:complexType>
        <xsd:sequence>
          <xsd:element name="documentManagement">
            <xsd:complexType>
              <xsd:all>
                <xsd:element ref="ns2:ReferenceId" minOccurs="0"/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9a1c2c-df5d-43d9-a750-682eb6104bea" elementFormDefault="qualified">
    <xsd:import namespace="http://schemas.microsoft.com/office/2006/documentManagement/types"/>
    <xsd:import namespace="http://schemas.microsoft.com/office/infopath/2007/PartnerControls"/>
    <xsd:element name="ReferenceId" ma:index="8" nillable="true" ma:displayName="ReferenceId" ma:indexed="true" ma:internalName="ReferenceId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BD173E2-F353-4530-B50D-398BE9DCFF1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0B42B63-E904-445B-ADE2-A36C3B61D39E}">
  <ds:schemaRefs>
    <ds:schemaRef ds:uri="http://purl.org/dc/elements/1.1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purl.org/dc/dcmitype/"/>
    <ds:schemaRef ds:uri="http://schemas.microsoft.com/office/2006/metadata/properties"/>
    <ds:schemaRef ds:uri="739a1c2c-df5d-43d9-a750-682eb6104bea"/>
  </ds:schemaRefs>
</ds:datastoreItem>
</file>

<file path=customXml/itemProps3.xml><?xml version="1.0" encoding="utf-8"?>
<ds:datastoreItem xmlns:ds="http://schemas.openxmlformats.org/officeDocument/2006/customXml" ds:itemID="{7C146B63-414F-446F-A5E7-0C5C45511D1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39a1c2c-df5d-43d9-a750-682eb6104be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121</Words>
  <Application>Microsoft Office PowerPoint</Application>
  <PresentationFormat>Widescreen</PresentationFormat>
  <Paragraphs>14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Year 11  GCSE History </vt:lpstr>
      <vt:lpstr>Gathering Further Evidence of Levels. </vt:lpstr>
      <vt:lpstr>America 1920 – 1973 </vt:lpstr>
      <vt:lpstr>Interpretations </vt:lpstr>
      <vt:lpstr>Interpretation B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11  GCSE History</dc:title>
  <dc:creator>Timothy Picken</dc:creator>
  <cp:lastModifiedBy>Toni-Louise Younger</cp:lastModifiedBy>
  <cp:revision>3</cp:revision>
  <dcterms:created xsi:type="dcterms:W3CDTF">2020-03-24T10:03:16Z</dcterms:created>
  <dcterms:modified xsi:type="dcterms:W3CDTF">2020-03-26T09:51:37Z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0x0101002A10A1BC318C6944A88704DD94EF0FCD</vt:lpwstr>
  </property>
</Properties>
</file>