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9" r:id="rId6"/>
    <p:sldId id="278" r:id="rId7"/>
    <p:sldId id="258" r:id="rId8"/>
    <p:sldId id="27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36" d="100"/>
          <a:sy n="36" d="100"/>
        </p:scale>
        <p:origin x="11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3347-32C8-44AA-AD3A-74B425A96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3556F6-D3C1-489E-BDAA-0D320AB39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3601D5-EBBB-46D7-BB8A-CD787ACCFA4B}"/>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EC1D1549-0C5B-4DCA-97E9-C93B84EF99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2C2D9-7734-41ED-B92D-54EEF79CDA48}"/>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34106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C0BD-2E9F-43E9-B137-14F6125A32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079C82-E62D-4594-902C-D4E739970D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AEE4C9-D5E1-4EA6-BE64-9FA794E3AB6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D2AE829F-91D6-4CA1-B68A-938B81F25C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576EF2-3275-4E6D-A5CE-06D4006DA031}"/>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97227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16DFB-6AB1-4822-A198-47078214F2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E85A4A-124D-417A-A591-FE65B2E8C0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8A2D42-258E-43A0-9AFE-9C3185CC97E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28EACEF-6A31-49EA-B408-AB0DA40410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40DB4C-4F9E-4805-A1CE-2AEA8172399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00003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C535-AF86-4BB6-97A0-F86298A56D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4C2D05-47E2-4F5E-B991-7E0EA71D64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2713F5-8488-473D-8E03-507C0AE846D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A5A04D3B-76F5-4129-84AC-62CC323B1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524CDC-E213-44CE-BEC8-3DA921C0A2E5}"/>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61156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FDA9-4676-4D15-938B-23B72FC11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1B8F753-21C1-4C13-9BB5-4EF4B579B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F37B52-CE8C-46CD-8EDA-BE4AE892DDB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D10B66A-0A27-4E7A-AE07-DAB0AA4BE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08C91-AFF5-405F-9C25-0F4462C4D70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09296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B6B4-6E42-4433-B766-B3EE28092B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629DA5-246A-4959-AF17-3AA609D6BE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5A8388-673C-41D3-BEBF-E8A07AD296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416B89-252E-4C53-8749-DF497FEDBBFD}"/>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39A9F667-0FE8-4B9D-A79D-B1B68F45BA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164835-AE86-44BF-88FC-632591A8586B}"/>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07951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5534-1F33-4922-8165-EAFEA561AB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D56394-EC75-46C8-A941-11E3AAD6C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46100C-1A7E-46E2-8C1A-FC4C8B0FD3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E6B948-6D14-46A1-A741-E91745A77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EDF4E8-4A90-49E1-9CCF-7EF229C5DC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9E80F-071C-40B3-8BBC-1EB9506ED995}"/>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8" name="Footer Placeholder 7">
            <a:extLst>
              <a:ext uri="{FF2B5EF4-FFF2-40B4-BE49-F238E27FC236}">
                <a16:creationId xmlns:a16="http://schemas.microsoft.com/office/drawing/2014/main" id="{00B1E3B3-D617-472B-8B5C-A02751CB52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39E6C4-72E3-4ADB-A6A6-69DE0D90F9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52863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B03A-03DA-41B1-BA45-9D2C9EC749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2BC320-6925-459F-9389-0852BE4833B4}"/>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4" name="Footer Placeholder 3">
            <a:extLst>
              <a:ext uri="{FF2B5EF4-FFF2-40B4-BE49-F238E27FC236}">
                <a16:creationId xmlns:a16="http://schemas.microsoft.com/office/drawing/2014/main" id="{2A88E09D-EC70-4CC2-B2AB-93BF13F9FC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AEACA5-218D-45A2-83A9-9BE6C2667CD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79046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858E-C673-4712-B7D6-E4B8ABBD03A0}"/>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3" name="Footer Placeholder 2">
            <a:extLst>
              <a:ext uri="{FF2B5EF4-FFF2-40B4-BE49-F238E27FC236}">
                <a16:creationId xmlns:a16="http://schemas.microsoft.com/office/drawing/2014/main" id="{D5FC61E0-7869-43A9-84B0-4208DAD38F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0FFCB8-B490-4E07-8F21-4939A39C0F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21750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D8CA-DA47-4F73-96EF-481909CC1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A043DA-1180-468F-8ED2-AE2D1B5C2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07B3B2-CB0F-455E-A48F-2FF231008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84C14B-1864-47FA-9B3B-A753E0236BF7}"/>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CE3353AE-9A78-4EB2-8660-A7F4094C73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1F0A18-5939-416F-9FCD-7750EEDE6996}"/>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2721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C238-9055-4F0F-9EBD-1432EAD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5F78C3-30D8-4B77-8D09-721FEFB1A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17173F-5D0D-4B0C-93E3-6E21AA2C5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8C60DE-91FF-4645-A083-22BA85A1134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F0B0AA11-7C8F-4747-A325-A8137B12F4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BC210B-A4E8-4DDB-B49D-0B24B22DE41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734046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130918-735C-4644-8C06-C3AD861962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4F5BF2-8ED5-4914-A669-E1702E4E2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9CA66-846B-47A3-A74D-E260F34B3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B85F250-8424-47D1-868F-C02529931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6DBAC48-E94F-4F73-811C-50A6658B2F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055F6-CFDF-4FF1-87F1-99D0C02AB3F4}" type="slidenum">
              <a:rPr lang="en-GB" smtClean="0"/>
              <a:t>‹#›</a:t>
            </a:fld>
            <a:endParaRPr lang="en-GB"/>
          </a:p>
        </p:txBody>
      </p:sp>
    </p:spTree>
    <p:extLst>
      <p:ext uri="{BB962C8B-B14F-4D97-AF65-F5344CB8AC3E}">
        <p14:creationId xmlns:p14="http://schemas.microsoft.com/office/powerpoint/2010/main" val="37051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C536-ADBD-45F1-9137-5C630D777846}"/>
              </a:ext>
            </a:extLst>
          </p:cNvPr>
          <p:cNvSpPr>
            <a:spLocks noGrp="1"/>
          </p:cNvSpPr>
          <p:nvPr>
            <p:ph type="title"/>
          </p:nvPr>
        </p:nvSpPr>
        <p:spPr>
          <a:xfrm>
            <a:off x="838200" y="564439"/>
            <a:ext cx="10515600" cy="1325563"/>
          </a:xfrm>
        </p:spPr>
        <p:txBody>
          <a:bodyPr/>
          <a:lstStyle/>
          <a:p>
            <a:pPr algn="ctr"/>
            <a:r>
              <a:rPr lang="en-GB" b="1" dirty="0">
                <a:solidFill>
                  <a:srgbClr val="0070C0"/>
                </a:solidFill>
              </a:rPr>
              <a:t>The Tudors</a:t>
            </a:r>
          </a:p>
        </p:txBody>
      </p:sp>
      <p:sp>
        <p:nvSpPr>
          <p:cNvPr id="3" name="Content Placeholder 2">
            <a:extLst>
              <a:ext uri="{FF2B5EF4-FFF2-40B4-BE49-F238E27FC236}">
                <a16:creationId xmlns:a16="http://schemas.microsoft.com/office/drawing/2014/main" id="{3FFC79AA-C503-4F7C-B971-1638FEC2A85D}"/>
              </a:ext>
            </a:extLst>
          </p:cNvPr>
          <p:cNvSpPr>
            <a:spLocks noGrp="1"/>
          </p:cNvSpPr>
          <p:nvPr>
            <p:ph idx="1"/>
          </p:nvPr>
        </p:nvSpPr>
        <p:spPr>
          <a:xfrm>
            <a:off x="1023409" y="1524000"/>
            <a:ext cx="10515600" cy="3809999"/>
          </a:xfrm>
        </p:spPr>
        <p:txBody>
          <a:bodyPr>
            <a:normAutofit lnSpcReduction="10000"/>
          </a:bodyPr>
          <a:lstStyle/>
          <a:p>
            <a:endParaRPr lang="en-GB" dirty="0"/>
          </a:p>
          <a:p>
            <a:endParaRPr lang="en-GB" dirty="0"/>
          </a:p>
          <a:p>
            <a:endParaRPr lang="en-GB" dirty="0"/>
          </a:p>
          <a:p>
            <a:r>
              <a:rPr lang="en-GB" dirty="0"/>
              <a:t>We will continue to focus on the Tudors 1485 – 1603, and learn about Tudor life, Monarchs and religion. For each Lesson you will need to read the chapter in the slides on the PowerPoint and complete all of the tasks in the Blue Work Box Section. You can complete your work on any program you wish, for example Microsoft Word or PowerPoint, and then submit each lesson via Microsoft Teams. </a:t>
            </a:r>
          </a:p>
        </p:txBody>
      </p:sp>
    </p:spTree>
    <p:extLst>
      <p:ext uri="{BB962C8B-B14F-4D97-AF65-F5344CB8AC3E}">
        <p14:creationId xmlns:p14="http://schemas.microsoft.com/office/powerpoint/2010/main" val="1281316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76D7-F6D0-407D-B72C-D632F2001F52}"/>
              </a:ext>
            </a:extLst>
          </p:cNvPr>
          <p:cNvSpPr>
            <a:spLocks noGrp="1"/>
          </p:cNvSpPr>
          <p:nvPr>
            <p:ph type="title"/>
          </p:nvPr>
        </p:nvSpPr>
        <p:spPr>
          <a:xfrm>
            <a:off x="466534" y="772897"/>
            <a:ext cx="2602633" cy="3195854"/>
          </a:xfrm>
        </p:spPr>
        <p:txBody>
          <a:bodyPr>
            <a:normAutofit fontScale="90000"/>
          </a:bodyPr>
          <a:lstStyle/>
          <a:p>
            <a:r>
              <a:rPr lang="en-GB" sz="3100" b="1" dirty="0">
                <a:solidFill>
                  <a:srgbClr val="0070C0"/>
                </a:solidFill>
              </a:rPr>
              <a:t>Glossary…</a:t>
            </a:r>
            <a:br>
              <a:rPr lang="en-GB" sz="3100" b="1" dirty="0">
                <a:solidFill>
                  <a:srgbClr val="0070C0"/>
                </a:solidFill>
              </a:rPr>
            </a:br>
            <a:br>
              <a:rPr lang="en-GB" sz="3200" dirty="0">
                <a:solidFill>
                  <a:srgbClr val="0070C0"/>
                </a:solidFill>
              </a:rPr>
            </a:br>
            <a:r>
              <a:rPr lang="en-GB" sz="2400" dirty="0"/>
              <a:t>You may need to refer to this throughout the topic to help you with words you may not understand.  </a:t>
            </a:r>
            <a:br>
              <a:rPr lang="en-GB" sz="2400" dirty="0"/>
            </a:br>
            <a:br>
              <a:rPr lang="en-GB" sz="2400" dirty="0">
                <a:solidFill>
                  <a:srgbClr val="0070C0"/>
                </a:solidFill>
              </a:rPr>
            </a:br>
            <a:r>
              <a:rPr lang="en-GB" sz="3100" b="1" dirty="0">
                <a:solidFill>
                  <a:srgbClr val="0070C0"/>
                </a:solidFill>
              </a:rPr>
              <a:t>Good luck!</a:t>
            </a:r>
            <a:br>
              <a:rPr lang="en-GB" sz="2400" dirty="0"/>
            </a:br>
            <a:endParaRPr lang="en-GB" sz="3200" dirty="0"/>
          </a:p>
        </p:txBody>
      </p:sp>
      <p:pic>
        <p:nvPicPr>
          <p:cNvPr id="3" name="Picture 3">
            <a:extLst>
              <a:ext uri="{FF2B5EF4-FFF2-40B4-BE49-F238E27FC236}">
                <a16:creationId xmlns:a16="http://schemas.microsoft.com/office/drawing/2014/main" id="{8EBE2D74-A444-0742-A614-70C33680A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542" y="177366"/>
            <a:ext cx="5027083" cy="6503267"/>
          </a:xfrm>
          <a:prstGeom prst="rect">
            <a:avLst/>
          </a:prstGeom>
        </p:spPr>
      </p:pic>
    </p:spTree>
    <p:extLst>
      <p:ext uri="{BB962C8B-B14F-4D97-AF65-F5344CB8AC3E}">
        <p14:creationId xmlns:p14="http://schemas.microsoft.com/office/powerpoint/2010/main" val="234701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2C5B29D9-2DFD-9D4F-9906-C1A5417A6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042" y="0"/>
            <a:ext cx="5550958" cy="6874252"/>
          </a:xfrm>
          <a:prstGeom prst="rect">
            <a:avLst/>
          </a:prstGeom>
        </p:spPr>
      </p:pic>
      <p:pic>
        <p:nvPicPr>
          <p:cNvPr id="10" name="Picture 10">
            <a:extLst>
              <a:ext uri="{FF2B5EF4-FFF2-40B4-BE49-F238E27FC236}">
                <a16:creationId xmlns:a16="http://schemas.microsoft.com/office/drawing/2014/main" id="{40C2B1E0-0313-3844-9EB5-F4AB560BD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50957" cy="6967728"/>
          </a:xfrm>
          <a:prstGeom prst="rect">
            <a:avLst/>
          </a:prstGeom>
        </p:spPr>
      </p:pic>
    </p:spTree>
    <p:extLst>
      <p:ext uri="{BB962C8B-B14F-4D97-AF65-F5344CB8AC3E}">
        <p14:creationId xmlns:p14="http://schemas.microsoft.com/office/powerpoint/2010/main" val="654528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6A16-F9B8-470F-925E-672AD4B6DA04}"/>
              </a:ext>
            </a:extLst>
          </p:cNvPr>
          <p:cNvSpPr>
            <a:spLocks noGrp="1"/>
          </p:cNvSpPr>
          <p:nvPr>
            <p:ph type="title"/>
          </p:nvPr>
        </p:nvSpPr>
        <p:spPr/>
        <p:txBody>
          <a:bodyPr/>
          <a:lstStyle/>
          <a:p>
            <a:r>
              <a:rPr lang="en-GB" dirty="0"/>
              <a:t>Lesson 2</a:t>
            </a:r>
          </a:p>
        </p:txBody>
      </p:sp>
    </p:spTree>
    <p:extLst>
      <p:ext uri="{BB962C8B-B14F-4D97-AF65-F5344CB8AC3E}">
        <p14:creationId xmlns:p14="http://schemas.microsoft.com/office/powerpoint/2010/main" val="381329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AA4B6A-3154-7349-965E-3F81C350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4" name="Picture 4">
            <a:extLst>
              <a:ext uri="{FF2B5EF4-FFF2-40B4-BE49-F238E27FC236}">
                <a16:creationId xmlns:a16="http://schemas.microsoft.com/office/drawing/2014/main" id="{6A8882A3-2B84-0049-9DB8-6B4F756E7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227927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5537fd6b-76b1-4791-b68f-e22865801d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EB97AA9E6C6A40A9F8AEFF9C1C5EC5" ma:contentTypeVersion="1" ma:contentTypeDescription="Create a new document." ma:contentTypeScope="" ma:versionID="3a913a54c9c32cb2beaf0140f1186ad5">
  <xsd:schema xmlns:xsd="http://www.w3.org/2001/XMLSchema" xmlns:xs="http://www.w3.org/2001/XMLSchema" xmlns:p="http://schemas.microsoft.com/office/2006/metadata/properties" xmlns:ns2="5537fd6b-76b1-4791-b68f-e22865801d17" targetNamespace="http://schemas.microsoft.com/office/2006/metadata/properties" ma:root="true" ma:fieldsID="aae8fb64104d81732bf04782e221cab7" ns2:_="">
    <xsd:import namespace="5537fd6b-76b1-4791-b68f-e22865801d17"/>
    <xsd:element name="properties">
      <xsd:complexType>
        <xsd:sequence>
          <xsd:element name="documentManagement">
            <xsd:complexType>
              <xsd:all>
                <xsd:element ref="ns2:Reference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37fd6b-76b1-4791-b68f-e22865801d17"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808C74-55A0-4DC9-8D28-CF65D9E60490}">
  <ds:schemaRefs>
    <ds:schemaRef ds:uri="http://schemas.microsoft.com/office/2006/metadata/properties"/>
    <ds:schemaRef ds:uri="http://schemas.microsoft.com/office/infopath/2007/PartnerControls"/>
    <ds:schemaRef ds:uri="5537fd6b-76b1-4791-b68f-e22865801d17"/>
  </ds:schemaRefs>
</ds:datastoreItem>
</file>

<file path=customXml/itemProps2.xml><?xml version="1.0" encoding="utf-8"?>
<ds:datastoreItem xmlns:ds="http://schemas.openxmlformats.org/officeDocument/2006/customXml" ds:itemID="{17A10FF6-CE63-43F9-ADF5-1AF87DD89961}">
  <ds:schemaRefs>
    <ds:schemaRef ds:uri="http://schemas.microsoft.com/sharepoint/v3/contenttype/forms"/>
  </ds:schemaRefs>
</ds:datastoreItem>
</file>

<file path=customXml/itemProps3.xml><?xml version="1.0" encoding="utf-8"?>
<ds:datastoreItem xmlns:ds="http://schemas.openxmlformats.org/officeDocument/2006/customXml" ds:itemID="{427F7691-4A10-4139-9D36-8F69FA35C6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37fd6b-76b1-4791-b68f-e22865801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TotalTime>
  <Words>112</Words>
  <Application>Microsoft Office PowerPoint</Application>
  <PresentationFormat>Widescreen</PresentationFormat>
  <Paragraphs>7</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The Tudors</vt:lpstr>
      <vt:lpstr>Glossary…  You may need to refer to this throughout the topic to help you with words you may not understand.    Good luck! </vt:lpstr>
      <vt:lpstr>PowerPoint Presentation</vt:lpstr>
      <vt:lpstr>Lesson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was life like in Nazi Germany?</dc:title>
  <dc:creator>Timothy Picken</dc:creator>
  <cp:lastModifiedBy>Toni-Louise</cp:lastModifiedBy>
  <cp:revision>17</cp:revision>
  <dcterms:created xsi:type="dcterms:W3CDTF">2020-03-20T09:35:56Z</dcterms:created>
  <dcterms:modified xsi:type="dcterms:W3CDTF">2020-05-12T12:36:43Z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0x01010075EB97AA9E6C6A40A9F8AEFF9C1C5EC5</vt:lpwstr>
  </property>
  <property fmtid="{D5CDD505-2E9C-101B-9397-08002B2CF9AE}" pid="3" name="Order">
    <vt:r8>300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