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78" r:id="rId7"/>
    <p:sldId id="258" r:id="rId8"/>
    <p:sldId id="279" r:id="rId9"/>
    <p:sldId id="27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36" d="100"/>
          <a:sy n="36" d="100"/>
        </p:scale>
        <p:origin x="11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3347-32C8-44AA-AD3A-74B425A96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3556F6-D3C1-489E-BDAA-0D320AB39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3601D5-EBBB-46D7-BB8A-CD787ACCFA4B}"/>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EC1D1549-0C5B-4DCA-97E9-C93B84EF99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2C2D9-7734-41ED-B92D-54EEF79CDA48}"/>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3410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C0BD-2E9F-43E9-B137-14F6125A32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079C82-E62D-4594-902C-D4E739970D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EE4C9-D5E1-4EA6-BE64-9FA794E3AB6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D2AE829F-91D6-4CA1-B68A-938B81F25C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576EF2-3275-4E6D-A5CE-06D4006DA031}"/>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97227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16DFB-6AB1-4822-A198-47078214F2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E85A4A-124D-417A-A591-FE65B2E8C0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8A2D42-258E-43A0-9AFE-9C3185CC97E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28EACEF-6A31-49EA-B408-AB0DA40410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0DB4C-4F9E-4805-A1CE-2AEA8172399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00003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C535-AF86-4BB6-97A0-F86298A56D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4C2D05-47E2-4F5E-B991-7E0EA71D64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2713F5-8488-473D-8E03-507C0AE846D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A5A04D3B-76F5-4129-84AC-62CC323B1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24CDC-E213-44CE-BEC8-3DA921C0A2E5}"/>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61156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FDA9-4676-4D15-938B-23B72FC11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B8F753-21C1-4C13-9BB5-4EF4B579B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F37B52-CE8C-46CD-8EDA-BE4AE892DDB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D10B66A-0A27-4E7A-AE07-DAB0AA4BE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08C91-AFF5-405F-9C25-0F4462C4D70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09296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B6B4-6E42-4433-B766-B3EE28092B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629DA5-246A-4959-AF17-3AA609D6BE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5A8388-673C-41D3-BEBF-E8A07AD296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416B89-252E-4C53-8749-DF497FEDBBFD}"/>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39A9F667-0FE8-4B9D-A79D-B1B68F45B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164835-AE86-44BF-88FC-632591A8586B}"/>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07951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5534-1F33-4922-8165-EAFEA561AB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D56394-EC75-46C8-A941-11E3AAD6C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46100C-1A7E-46E2-8C1A-FC4C8B0FD3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E6B948-6D14-46A1-A741-E91745A77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DF4E8-4A90-49E1-9CCF-7EF229C5DC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9E80F-071C-40B3-8BBC-1EB9506ED995}"/>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8" name="Footer Placeholder 7">
            <a:extLst>
              <a:ext uri="{FF2B5EF4-FFF2-40B4-BE49-F238E27FC236}">
                <a16:creationId xmlns:a16="http://schemas.microsoft.com/office/drawing/2014/main" id="{00B1E3B3-D617-472B-8B5C-A02751CB52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9E6C4-72E3-4ADB-A6A6-69DE0D90F9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52863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B03A-03DA-41B1-BA45-9D2C9EC74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2BC320-6925-459F-9389-0852BE4833B4}"/>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4" name="Footer Placeholder 3">
            <a:extLst>
              <a:ext uri="{FF2B5EF4-FFF2-40B4-BE49-F238E27FC236}">
                <a16:creationId xmlns:a16="http://schemas.microsoft.com/office/drawing/2014/main" id="{2A88E09D-EC70-4CC2-B2AB-93BF13F9FC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EACA5-218D-45A2-83A9-9BE6C2667CD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7904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858E-C673-4712-B7D6-E4B8ABBD03A0}"/>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3" name="Footer Placeholder 2">
            <a:extLst>
              <a:ext uri="{FF2B5EF4-FFF2-40B4-BE49-F238E27FC236}">
                <a16:creationId xmlns:a16="http://schemas.microsoft.com/office/drawing/2014/main" id="{D5FC61E0-7869-43A9-84B0-4208DAD38F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0FFCB8-B490-4E07-8F21-4939A39C0F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21750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8CA-DA47-4F73-96EF-481909CC1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A043DA-1180-468F-8ED2-AE2D1B5C2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07B3B2-CB0F-455E-A48F-2FF231008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84C14B-1864-47FA-9B3B-A753E0236BF7}"/>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CE3353AE-9A78-4EB2-8660-A7F4094C7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F0A18-5939-416F-9FCD-7750EEDE6996}"/>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2721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C238-9055-4F0F-9EBD-1432EAD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5F78C3-30D8-4B77-8D09-721FEFB1A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17173F-5D0D-4B0C-93E3-6E21AA2C5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C60DE-91FF-4645-A083-22BA85A1134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F0B0AA11-7C8F-4747-A325-A8137B12F4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C210B-A4E8-4DDB-B49D-0B24B22DE41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73404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30918-735C-4644-8C06-C3AD86196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4F5BF2-8ED5-4914-A669-E1702E4E2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9CA66-846B-47A3-A74D-E260F34B3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B85F250-8424-47D1-868F-C02529931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DBAC48-E94F-4F73-811C-50A6658B2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055F6-CFDF-4FF1-87F1-99D0C02AB3F4}" type="slidenum">
              <a:rPr lang="en-GB" smtClean="0"/>
              <a:t>‹#›</a:t>
            </a:fld>
            <a:endParaRPr lang="en-GB"/>
          </a:p>
        </p:txBody>
      </p:sp>
    </p:spTree>
    <p:extLst>
      <p:ext uri="{BB962C8B-B14F-4D97-AF65-F5344CB8AC3E}">
        <p14:creationId xmlns:p14="http://schemas.microsoft.com/office/powerpoint/2010/main" val="37051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C536-ADBD-45F1-9137-5C630D777846}"/>
              </a:ext>
            </a:extLst>
          </p:cNvPr>
          <p:cNvSpPr>
            <a:spLocks noGrp="1"/>
          </p:cNvSpPr>
          <p:nvPr>
            <p:ph type="title"/>
          </p:nvPr>
        </p:nvSpPr>
        <p:spPr>
          <a:xfrm>
            <a:off x="838200" y="564439"/>
            <a:ext cx="10515600" cy="1325563"/>
          </a:xfrm>
        </p:spPr>
        <p:txBody>
          <a:bodyPr/>
          <a:lstStyle/>
          <a:p>
            <a:pPr algn="ctr"/>
            <a:r>
              <a:rPr lang="en-GB" b="1" dirty="0">
                <a:solidFill>
                  <a:srgbClr val="0070C0"/>
                </a:solidFill>
              </a:rPr>
              <a:t>The Tudors</a:t>
            </a:r>
          </a:p>
        </p:txBody>
      </p:sp>
      <p:sp>
        <p:nvSpPr>
          <p:cNvPr id="3" name="Content Placeholder 2">
            <a:extLst>
              <a:ext uri="{FF2B5EF4-FFF2-40B4-BE49-F238E27FC236}">
                <a16:creationId xmlns:a16="http://schemas.microsoft.com/office/drawing/2014/main" id="{3FFC79AA-C503-4F7C-B971-1638FEC2A85D}"/>
              </a:ext>
            </a:extLst>
          </p:cNvPr>
          <p:cNvSpPr>
            <a:spLocks noGrp="1"/>
          </p:cNvSpPr>
          <p:nvPr>
            <p:ph idx="1"/>
          </p:nvPr>
        </p:nvSpPr>
        <p:spPr>
          <a:xfrm>
            <a:off x="1023409" y="1524000"/>
            <a:ext cx="10515600" cy="3809999"/>
          </a:xfrm>
        </p:spPr>
        <p:txBody>
          <a:bodyPr>
            <a:normAutofit lnSpcReduction="10000"/>
          </a:bodyPr>
          <a:lstStyle/>
          <a:p>
            <a:endParaRPr lang="en-GB" dirty="0"/>
          </a:p>
          <a:p>
            <a:endParaRPr lang="en-GB" dirty="0"/>
          </a:p>
          <a:p>
            <a:endParaRPr lang="en-GB" dirty="0"/>
          </a:p>
          <a:p>
            <a:r>
              <a:rPr lang="en-GB" dirty="0"/>
              <a:t>We will continue to focus on the Tudors 1485 – 1603, and learn about Tudor life, Monarchs and religion. For each Lesson you will need to read the chapter in the slides on the PowerPoint and complete all of the tasks in the Blue Work Box Section. You can complete your work on any program you wish, for example Microsoft Word or PowerPoint, and then submit each lesson via Microsoft Teams. </a:t>
            </a:r>
          </a:p>
        </p:txBody>
      </p:sp>
    </p:spTree>
    <p:extLst>
      <p:ext uri="{BB962C8B-B14F-4D97-AF65-F5344CB8AC3E}">
        <p14:creationId xmlns:p14="http://schemas.microsoft.com/office/powerpoint/2010/main" val="128131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76D7-F6D0-407D-B72C-D632F2001F52}"/>
              </a:ext>
            </a:extLst>
          </p:cNvPr>
          <p:cNvSpPr>
            <a:spLocks noGrp="1"/>
          </p:cNvSpPr>
          <p:nvPr>
            <p:ph type="title"/>
          </p:nvPr>
        </p:nvSpPr>
        <p:spPr>
          <a:xfrm>
            <a:off x="466534" y="772897"/>
            <a:ext cx="2602633" cy="3195854"/>
          </a:xfrm>
        </p:spPr>
        <p:txBody>
          <a:bodyPr>
            <a:normAutofit fontScale="90000"/>
          </a:bodyPr>
          <a:lstStyle/>
          <a:p>
            <a:r>
              <a:rPr lang="en-GB" sz="3100" b="1" dirty="0">
                <a:solidFill>
                  <a:srgbClr val="0070C0"/>
                </a:solidFill>
              </a:rPr>
              <a:t>Glossary…</a:t>
            </a:r>
            <a:br>
              <a:rPr lang="en-GB" sz="3100" b="1" dirty="0">
                <a:solidFill>
                  <a:srgbClr val="0070C0"/>
                </a:solidFill>
              </a:rPr>
            </a:br>
            <a:br>
              <a:rPr lang="en-GB" sz="3200" dirty="0">
                <a:solidFill>
                  <a:srgbClr val="0070C0"/>
                </a:solidFill>
              </a:rPr>
            </a:br>
            <a:r>
              <a:rPr lang="en-GB" sz="2400" dirty="0"/>
              <a:t>You may need to refer to this throughout the topic to help you with words you may not understand.  </a:t>
            </a:r>
            <a:br>
              <a:rPr lang="en-GB" sz="2400" dirty="0"/>
            </a:br>
            <a:br>
              <a:rPr lang="en-GB" sz="2400" dirty="0">
                <a:solidFill>
                  <a:srgbClr val="0070C0"/>
                </a:solidFill>
              </a:rPr>
            </a:br>
            <a:r>
              <a:rPr lang="en-GB" sz="3100" b="1" dirty="0">
                <a:solidFill>
                  <a:srgbClr val="0070C0"/>
                </a:solidFill>
              </a:rPr>
              <a:t>Good luck!</a:t>
            </a:r>
            <a:br>
              <a:rPr lang="en-GB" sz="2400" dirty="0"/>
            </a:br>
            <a:endParaRPr lang="en-GB" sz="3200" dirty="0"/>
          </a:p>
        </p:txBody>
      </p:sp>
      <p:pic>
        <p:nvPicPr>
          <p:cNvPr id="3" name="Picture 3">
            <a:extLst>
              <a:ext uri="{FF2B5EF4-FFF2-40B4-BE49-F238E27FC236}">
                <a16:creationId xmlns:a16="http://schemas.microsoft.com/office/drawing/2014/main" id="{8EBE2D74-A444-0742-A614-70C33680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542" y="177366"/>
            <a:ext cx="5027083" cy="6503267"/>
          </a:xfrm>
          <a:prstGeom prst="rect">
            <a:avLst/>
          </a:prstGeom>
        </p:spPr>
      </p:pic>
    </p:spTree>
    <p:extLst>
      <p:ext uri="{BB962C8B-B14F-4D97-AF65-F5344CB8AC3E}">
        <p14:creationId xmlns:p14="http://schemas.microsoft.com/office/powerpoint/2010/main" val="234701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2C5B29D9-2DFD-9D4F-9906-C1A5417A6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042" y="0"/>
            <a:ext cx="5550958" cy="6874252"/>
          </a:xfrm>
          <a:prstGeom prst="rect">
            <a:avLst/>
          </a:prstGeom>
        </p:spPr>
      </p:pic>
      <p:pic>
        <p:nvPicPr>
          <p:cNvPr id="10" name="Picture 10">
            <a:extLst>
              <a:ext uri="{FF2B5EF4-FFF2-40B4-BE49-F238E27FC236}">
                <a16:creationId xmlns:a16="http://schemas.microsoft.com/office/drawing/2014/main" id="{40C2B1E0-0313-3844-9EB5-F4AB560B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50957" cy="6967728"/>
          </a:xfrm>
          <a:prstGeom prst="rect">
            <a:avLst/>
          </a:prstGeom>
        </p:spPr>
      </p:pic>
    </p:spTree>
    <p:extLst>
      <p:ext uri="{BB962C8B-B14F-4D97-AF65-F5344CB8AC3E}">
        <p14:creationId xmlns:p14="http://schemas.microsoft.com/office/powerpoint/2010/main" val="65452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6A16-F9B8-470F-925E-672AD4B6DA04}"/>
              </a:ext>
            </a:extLst>
          </p:cNvPr>
          <p:cNvSpPr>
            <a:spLocks noGrp="1"/>
          </p:cNvSpPr>
          <p:nvPr>
            <p:ph type="title"/>
          </p:nvPr>
        </p:nvSpPr>
        <p:spPr/>
        <p:txBody>
          <a:bodyPr/>
          <a:lstStyle/>
          <a:p>
            <a:r>
              <a:rPr lang="en-GB" dirty="0"/>
              <a:t>Lesson 5</a:t>
            </a:r>
          </a:p>
        </p:txBody>
      </p:sp>
    </p:spTree>
    <p:extLst>
      <p:ext uri="{BB962C8B-B14F-4D97-AF65-F5344CB8AC3E}">
        <p14:creationId xmlns:p14="http://schemas.microsoft.com/office/powerpoint/2010/main" val="381329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C67B-C8AF-2E40-B628-4B26258560DB}"/>
              </a:ext>
            </a:extLst>
          </p:cNvPr>
          <p:cNvSpPr>
            <a:spLocks noGrp="1"/>
          </p:cNvSpPr>
          <p:nvPr>
            <p:ph type="title"/>
          </p:nvPr>
        </p:nvSpPr>
        <p:spPr/>
        <p:txBody>
          <a:bodyPr/>
          <a:lstStyle/>
          <a:p>
            <a:r>
              <a:rPr lang="en-GB" dirty="0"/>
              <a:t>The Tudor Monarchs </a:t>
            </a:r>
            <a:endParaRPr lang="en-US" dirty="0"/>
          </a:p>
        </p:txBody>
      </p:sp>
      <p:sp>
        <p:nvSpPr>
          <p:cNvPr id="3" name="Content Placeholder 2">
            <a:extLst>
              <a:ext uri="{FF2B5EF4-FFF2-40B4-BE49-F238E27FC236}">
                <a16:creationId xmlns:a16="http://schemas.microsoft.com/office/drawing/2014/main" id="{2EFD33C1-16CC-F64A-9681-ABE8573E3FC7}"/>
              </a:ext>
            </a:extLst>
          </p:cNvPr>
          <p:cNvSpPr>
            <a:spLocks noGrp="1"/>
          </p:cNvSpPr>
          <p:nvPr>
            <p:ph idx="1"/>
          </p:nvPr>
        </p:nvSpPr>
        <p:spPr>
          <a:xfrm>
            <a:off x="838200" y="1825625"/>
            <a:ext cx="5257799" cy="3805874"/>
          </a:xfrm>
        </p:spPr>
        <p:txBody>
          <a:bodyPr/>
          <a:lstStyle/>
          <a:p>
            <a:r>
              <a:rPr lang="en-GB" dirty="0"/>
              <a:t>Today we will focus on Edward!</a:t>
            </a:r>
          </a:p>
          <a:p>
            <a:endParaRPr lang="en-GB" dirty="0"/>
          </a:p>
          <a:p>
            <a:r>
              <a:rPr lang="en-GB" dirty="0"/>
              <a:t>Henry VII</a:t>
            </a:r>
          </a:p>
          <a:p>
            <a:r>
              <a:rPr lang="en-GB" dirty="0"/>
              <a:t>Henry VIII</a:t>
            </a:r>
          </a:p>
          <a:p>
            <a:r>
              <a:rPr lang="en-GB" dirty="0"/>
              <a:t>Edward  VI</a:t>
            </a:r>
          </a:p>
          <a:p>
            <a:r>
              <a:rPr lang="en-GB" b="1" dirty="0">
                <a:solidFill>
                  <a:srgbClr val="FF0000"/>
                </a:solidFill>
              </a:rPr>
              <a:t>Mary I</a:t>
            </a:r>
          </a:p>
          <a:p>
            <a:r>
              <a:rPr lang="en-GB" dirty="0"/>
              <a:t>Elizabeth I </a:t>
            </a:r>
          </a:p>
        </p:txBody>
      </p:sp>
      <p:pic>
        <p:nvPicPr>
          <p:cNvPr id="5" name="Picture 5">
            <a:extLst>
              <a:ext uri="{FF2B5EF4-FFF2-40B4-BE49-F238E27FC236}">
                <a16:creationId xmlns:a16="http://schemas.microsoft.com/office/drawing/2014/main" id="{4745720E-94D7-0A47-983C-851F400A2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4935">
            <a:off x="7411095" y="591650"/>
            <a:ext cx="3265953" cy="5527828"/>
          </a:xfrm>
          <a:prstGeom prst="rect">
            <a:avLst/>
          </a:prstGeom>
        </p:spPr>
      </p:pic>
    </p:spTree>
    <p:extLst>
      <p:ext uri="{BB962C8B-B14F-4D97-AF65-F5344CB8AC3E}">
        <p14:creationId xmlns:p14="http://schemas.microsoft.com/office/powerpoint/2010/main" val="174939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80B416C-3216-C341-9337-9D8BBACE7794}"/>
              </a:ext>
            </a:extLst>
          </p:cNvPr>
          <p:cNvPicPr>
            <a:picLocks noChangeAspect="1"/>
          </p:cNvPicPr>
          <p:nvPr/>
        </p:nvPicPr>
        <p:blipFill rotWithShape="1">
          <a:blip r:embed="rId2">
            <a:extLst>
              <a:ext uri="{28A0092B-C50C-407E-A947-70E740481C1C}">
                <a14:useLocalDpi xmlns:a14="http://schemas.microsoft.com/office/drawing/2010/main" val="0"/>
              </a:ext>
            </a:extLst>
          </a:blip>
          <a:srcRect l="1978" r="1997"/>
          <a:stretch/>
        </p:blipFill>
        <p:spPr>
          <a:xfrm rot="5400000">
            <a:off x="6056021" y="753594"/>
            <a:ext cx="6889575" cy="5382383"/>
          </a:xfrm>
          <a:prstGeom prst="rect">
            <a:avLst/>
          </a:prstGeom>
        </p:spPr>
      </p:pic>
      <p:pic>
        <p:nvPicPr>
          <p:cNvPr id="6" name="Picture 6">
            <a:extLst>
              <a:ext uri="{FF2B5EF4-FFF2-40B4-BE49-F238E27FC236}">
                <a16:creationId xmlns:a16="http://schemas.microsoft.com/office/drawing/2014/main" id="{B9BE2277-5D02-6B43-8E0D-E3DD1A004CBE}"/>
              </a:ext>
            </a:extLst>
          </p:cNvPr>
          <p:cNvPicPr>
            <a:picLocks noChangeAspect="1"/>
          </p:cNvPicPr>
          <p:nvPr/>
        </p:nvPicPr>
        <p:blipFill rotWithShape="1">
          <a:blip r:embed="rId3">
            <a:extLst>
              <a:ext uri="{28A0092B-C50C-407E-A947-70E740481C1C}">
                <a14:useLocalDpi xmlns:a14="http://schemas.microsoft.com/office/drawing/2010/main" val="0"/>
              </a:ext>
            </a:extLst>
          </a:blip>
          <a:srcRect l="3482" b="-756"/>
          <a:stretch/>
        </p:blipFill>
        <p:spPr>
          <a:xfrm rot="16200000">
            <a:off x="-745254" y="745252"/>
            <a:ext cx="6872887" cy="5382381"/>
          </a:xfrm>
          <a:prstGeom prst="rect">
            <a:avLst/>
          </a:prstGeom>
        </p:spPr>
      </p:pic>
    </p:spTree>
    <p:extLst>
      <p:ext uri="{BB962C8B-B14F-4D97-AF65-F5344CB8AC3E}">
        <p14:creationId xmlns:p14="http://schemas.microsoft.com/office/powerpoint/2010/main" val="227927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B97AA9E6C6A40A9F8AEFF9C1C5EC5" ma:contentTypeVersion="3" ma:contentTypeDescription="Create a new document." ma:contentTypeScope="" ma:versionID="06939137558e1aba7ddf632ccef1509b">
  <xsd:schema xmlns:xsd="http://www.w3.org/2001/XMLSchema" xmlns:xs="http://www.w3.org/2001/XMLSchema" xmlns:p="http://schemas.microsoft.com/office/2006/metadata/properties" xmlns:ns2="5537fd6b-76b1-4791-b68f-e22865801d17" targetNamespace="http://schemas.microsoft.com/office/2006/metadata/properties" ma:root="true" ma:fieldsID="072a2844c62a66d94cd153e3e40333e3" ns2:_="">
    <xsd:import namespace="5537fd6b-76b1-4791-b68f-e22865801d17"/>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7fd6b-76b1-4791-b68f-e22865801d17"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5537fd6b-76b1-4791-b68f-e22865801d17" xsi:nil="true"/>
  </documentManagement>
</p:properties>
</file>

<file path=customXml/itemProps1.xml><?xml version="1.0" encoding="utf-8"?>
<ds:datastoreItem xmlns:ds="http://schemas.openxmlformats.org/officeDocument/2006/customXml" ds:itemID="{4A103612-3982-44B3-9559-1C037B689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7fd6b-76b1-4791-b68f-e22865801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418DC2-EC95-45FA-B1AE-C992A5AE05E0}">
  <ds:schemaRefs>
    <ds:schemaRef ds:uri="http://schemas.microsoft.com/sharepoint/v3/contenttype/forms"/>
  </ds:schemaRefs>
</ds:datastoreItem>
</file>

<file path=customXml/itemProps3.xml><?xml version="1.0" encoding="utf-8"?>
<ds:datastoreItem xmlns:ds="http://schemas.openxmlformats.org/officeDocument/2006/customXml" ds:itemID="{E1F648E6-9CF0-4A84-AA7A-DE87AB872158}">
  <ds:schemaRefs>
    <ds:schemaRef ds:uri="http://schemas.microsoft.com/office/2006/metadata/properties"/>
    <ds:schemaRef ds:uri="http://www.w3.org/2000/xmlns/"/>
    <ds:schemaRef ds:uri="http://schemas.microsoft.com/office/infopath/2007/PartnerControls"/>
    <ds:schemaRef ds:uri="5537fd6b-76b1-4791-b68f-e22865801d17"/>
  </ds:schemaRefs>
</ds:datastoreItem>
</file>

<file path=docProps/app.xml><?xml version="1.0" encoding="utf-8"?>
<Properties xmlns="http://schemas.openxmlformats.org/officeDocument/2006/extended-properties" xmlns:vt="http://schemas.openxmlformats.org/officeDocument/2006/docPropsVTypes">
  <TotalTime>107</TotalTime>
  <Words>132</Words>
  <Application>Microsoft Office PowerPoint</Application>
  <PresentationFormat>Widescreen</PresentationFormat>
  <Paragraphs>15</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The Tudors</vt:lpstr>
      <vt:lpstr>Glossary…  You may need to refer to this throughout the topic to help you with words you may not understand.    Good luck! </vt:lpstr>
      <vt:lpstr>PowerPoint Presentation</vt:lpstr>
      <vt:lpstr>Lesson 5</vt:lpstr>
      <vt:lpstr>The Tudor Monarchs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was life like in Nazi Germany?</dc:title>
  <dc:creator>Timothy Picken</dc:creator>
  <cp:lastModifiedBy>Toni-Louise</cp:lastModifiedBy>
  <cp:revision>24</cp:revision>
  <dcterms:created xsi:type="dcterms:W3CDTF">2020-03-20T09:35:56Z</dcterms:created>
  <dcterms:modified xsi:type="dcterms:W3CDTF">2020-05-12T12:56:06Z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0x01010075EB97AA9E6C6A40A9F8AEFF9C1C5EC5</vt:lpwstr>
  </property>
</Properties>
</file>