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9" r:id="rId6"/>
    <p:sldId id="278" r:id="rId7"/>
    <p:sldId id="28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36" d="100"/>
          <a:sy n="36" d="100"/>
        </p:scale>
        <p:origin x="11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3347-32C8-44AA-AD3A-74B425A9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3556F6-D3C1-489E-BDAA-0D320AB39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601D5-EBBB-46D7-BB8A-CD787ACC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D1549-0C5B-4DCA-97E9-C93B84EF9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C2D9-7734-41ED-B92D-54EEF79C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06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C0BD-2E9F-43E9-B137-14F6125A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79C82-E62D-4594-902C-D4E739970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EE4C9-D5E1-4EA6-BE64-9FA794E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E829F-91D6-4CA1-B68A-938B81F2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6EF2-3275-4E6D-A5CE-06D4006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27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16DFB-6AB1-4822-A198-47078214F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85A4A-124D-417A-A591-FE65B2E8C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A2D42-258E-43A0-9AFE-9C3185CC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EACEF-6A31-49EA-B408-AB0DA404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0DB4C-4F9E-4805-A1CE-2AEA8172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03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C535-AF86-4BB6-97A0-F86298A5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C2D05-47E2-4F5E-B991-7E0EA71D6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713F5-8488-473D-8E03-507C0AE8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04D3B-76F5-4129-84AC-62CC323B1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24CDC-E213-44CE-BEC8-3DA921C0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56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FDA9-4676-4D15-938B-23B72FC1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8F753-21C1-4C13-9BB5-4EF4B579B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37B52-CE8C-46CD-8EDA-BE4AE892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0B66A-0A27-4E7A-AE07-DAB0AA4B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08C91-AFF5-405F-9C25-0F4462C4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96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B6B4-6E42-4433-B766-B3EE28092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29DA5-246A-4959-AF17-3AA609D6B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A8388-673C-41D3-BEBF-E8A07AD29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16B89-252E-4C53-8749-DF497FED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9F667-0FE8-4B9D-A79D-B1B68F45B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64835-AE86-44BF-88FC-632591A8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51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5534-1F33-4922-8165-EAFEA561A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56394-EC75-46C8-A941-11E3AAD6C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6100C-1A7E-46E2-8C1A-FC4C8B0FD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B948-6D14-46A1-A741-E91745A77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DF4E8-4A90-49E1-9CCF-7EF229C5D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9E80F-071C-40B3-8BBC-1EB9506ED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1E3B3-D617-472B-8B5C-A02751CB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9E6C4-72E3-4ADB-A6A6-69DE0D90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63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2B03A-03DA-41B1-BA45-9D2C9EC7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2BC320-6925-459F-9389-0852BE48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8E09D-EC70-4CC2-B2AB-93BF13F9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EACA5-218D-45A2-83A9-9BE6C266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46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96858E-C673-4712-B7D6-E4B8ABBD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C61E0-7869-43A9-84B0-4208DAD3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FFCB8-B490-4E07-8F21-4939A39C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50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D8CA-DA47-4F73-96EF-481909CC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043DA-1180-468F-8ED2-AE2D1B5C2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7B3B2-CB0F-455E-A48F-2FF231008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4C14B-1864-47FA-9B3B-A753E023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353AE-9A78-4EB2-8660-A7F4094C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F0A18-5939-416F-9FCD-7750EEDE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18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6C238-9055-4F0F-9EBD-1432EADE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F78C3-30D8-4B77-8D09-721FEFB1A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7173F-5D0D-4B0C-93E3-6E21AA2C5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C60DE-91FF-4645-A083-22BA85A1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0AA11-7C8F-4747-A325-A8137B12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C210B-A4E8-4DDB-B49D-0B24B22D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04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130918-735C-4644-8C06-C3AD8619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F5BF2-8ED5-4914-A669-E1702E4E2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9CA66-846B-47A3-A74D-E260F34B3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A80E-8CC1-4DC5-937E-5C201395C7D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5F250-8424-47D1-868F-C02529931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AC48-E94F-4F73-811C-50A6658B2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1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C536-ADBD-45F1-9137-5C630D77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39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The Tudors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C79AA-C503-4F7C-B971-1638FEC2A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409" y="1524000"/>
            <a:ext cx="10515600" cy="3809999"/>
          </a:xfrm>
        </p:spPr>
        <p:txBody>
          <a:bodyPr>
            <a:normAutofit fontScale="62500" lnSpcReduction="2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We will continue to focus on the Tudors Period 1485 – 1603, however let’s move on from Kings and Queens, what about other people?</a:t>
            </a:r>
          </a:p>
          <a:p>
            <a:endParaRPr lang="en-GB" dirty="0"/>
          </a:p>
          <a:p>
            <a:r>
              <a:rPr lang="en-GB" dirty="0"/>
              <a:t>This lesson we will be learning about a famous artist/designer/inventor who lived during this time, however they did not live in England. </a:t>
            </a:r>
          </a:p>
          <a:p>
            <a:endParaRPr lang="en-GB" dirty="0"/>
          </a:p>
          <a:p>
            <a:r>
              <a:rPr lang="en-GB" dirty="0"/>
              <a:t>Next Lesson we will be learning about another famous person who was English, and wrote some plays you may well have heard of. </a:t>
            </a:r>
          </a:p>
          <a:p>
            <a:endParaRPr lang="en-GB" dirty="0"/>
          </a:p>
          <a:p>
            <a:r>
              <a:rPr lang="en-GB" dirty="0"/>
              <a:t>Read through the chapter and answer the questions/activities. </a:t>
            </a:r>
          </a:p>
        </p:txBody>
      </p:sp>
    </p:spTree>
    <p:extLst>
      <p:ext uri="{BB962C8B-B14F-4D97-AF65-F5344CB8AC3E}">
        <p14:creationId xmlns:p14="http://schemas.microsoft.com/office/powerpoint/2010/main" val="128131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476D7-F6D0-407D-B72C-D632F2001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4" y="772897"/>
            <a:ext cx="2602633" cy="3195854"/>
          </a:xfrm>
        </p:spPr>
        <p:txBody>
          <a:bodyPr>
            <a:normAutofit fontScale="90000"/>
          </a:bodyPr>
          <a:lstStyle/>
          <a:p>
            <a:r>
              <a:rPr lang="en-GB" sz="3100" b="1" dirty="0">
                <a:solidFill>
                  <a:srgbClr val="0070C0"/>
                </a:solidFill>
              </a:rPr>
              <a:t>Glossary…</a:t>
            </a:r>
            <a:br>
              <a:rPr lang="en-GB" sz="3100" b="1" dirty="0">
                <a:solidFill>
                  <a:srgbClr val="0070C0"/>
                </a:solidFill>
              </a:rPr>
            </a:br>
            <a:br>
              <a:rPr lang="en-GB" sz="3200" dirty="0">
                <a:solidFill>
                  <a:srgbClr val="0070C0"/>
                </a:solidFill>
              </a:rPr>
            </a:br>
            <a:r>
              <a:rPr lang="en-GB" sz="2400" dirty="0"/>
              <a:t>You may need to refer to this throughout the topic to help you with words you may not understand.  </a:t>
            </a:r>
            <a:br>
              <a:rPr lang="en-GB" sz="2400" dirty="0"/>
            </a:br>
            <a:br>
              <a:rPr lang="en-GB" sz="2400" dirty="0">
                <a:solidFill>
                  <a:srgbClr val="0070C0"/>
                </a:solidFill>
              </a:rPr>
            </a:br>
            <a:r>
              <a:rPr lang="en-GB" sz="3100" b="1" dirty="0">
                <a:solidFill>
                  <a:srgbClr val="0070C0"/>
                </a:solidFill>
              </a:rPr>
              <a:t>Good luck!</a:t>
            </a:r>
            <a:br>
              <a:rPr lang="en-GB" sz="2400" dirty="0"/>
            </a:br>
            <a:endParaRPr lang="en-GB" sz="32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EBE2D74-A444-0742-A614-70C33680A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42" y="177366"/>
            <a:ext cx="5027083" cy="65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16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C5B29D9-2DFD-9D4F-9906-C1A5417A6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042" y="0"/>
            <a:ext cx="5550958" cy="687425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0C2B1E0-0313-3844-9EB5-F4AB560BD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50957" cy="69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28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12F502E-5E95-1541-B057-C2F528E1C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9389" r="2672" b="9231"/>
          <a:stretch/>
        </p:blipFill>
        <p:spPr>
          <a:xfrm>
            <a:off x="723899" y="0"/>
            <a:ext cx="10744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24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EB97AA9E6C6A40A9F8AEFF9C1C5EC5" ma:contentTypeVersion="3" ma:contentTypeDescription="Create a new document." ma:contentTypeScope="" ma:versionID="06939137558e1aba7ddf632ccef1509b">
  <xsd:schema xmlns:xsd="http://www.w3.org/2001/XMLSchema" xmlns:xs="http://www.w3.org/2001/XMLSchema" xmlns:p="http://schemas.microsoft.com/office/2006/metadata/properties" xmlns:ns2="5537fd6b-76b1-4791-b68f-e22865801d17" targetNamespace="http://schemas.microsoft.com/office/2006/metadata/properties" ma:root="true" ma:fieldsID="072a2844c62a66d94cd153e3e40333e3" ns2:_="">
    <xsd:import namespace="5537fd6b-76b1-4791-b68f-e22865801d17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7fd6b-76b1-4791-b68f-e22865801d17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5537fd6b-76b1-4791-b68f-e22865801d17" xsi:nil="true"/>
  </documentManagement>
</p:properties>
</file>

<file path=customXml/itemProps1.xml><?xml version="1.0" encoding="utf-8"?>
<ds:datastoreItem xmlns:ds="http://schemas.openxmlformats.org/officeDocument/2006/customXml" ds:itemID="{5C6C076F-0FC3-4A1F-86FA-29C670888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37fd6b-76b1-4791-b68f-e22865801d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418DC2-EC95-45FA-B1AE-C992A5AE05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F648E6-9CF0-4A84-AA7A-DE87AB872158}">
  <ds:schemaRefs>
    <ds:schemaRef ds:uri="http://schemas.microsoft.com/office/2006/metadata/properties"/>
    <ds:schemaRef ds:uri="http://www.w3.org/2000/xmlns/"/>
    <ds:schemaRef ds:uri="http://schemas.microsoft.com/office/infopath/2007/PartnerControls"/>
    <ds:schemaRef ds:uri="5537fd6b-76b1-4791-b68f-e22865801d1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123</Words>
  <Application>Microsoft Office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The Tudors</vt:lpstr>
      <vt:lpstr>Glossary…  You may need to refer to this throughout the topic to help you with words you may not understand.    Good luck!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was life like in Nazi Germany?</dc:title>
  <dc:creator>Timothy Picken</dc:creator>
  <cp:lastModifiedBy>Toni-Louise</cp:lastModifiedBy>
  <cp:revision>26</cp:revision>
  <dcterms:created xsi:type="dcterms:W3CDTF">2020-03-20T09:35:56Z</dcterms:created>
  <dcterms:modified xsi:type="dcterms:W3CDTF">2020-05-12T13:04:29Z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0x01010075EB97AA9E6C6A40A9F8AEFF9C1C5EC5</vt:lpwstr>
  </property>
</Properties>
</file>