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1D2B4-E157-40F7-9E15-D74F858DFAE0}" v="2" dt="2020-03-24T16:00:54.816"/>
    <p1510:client id="{0FD121DD-8320-4D51-A3E6-D0C9E5B0A564}" v="8" dt="2020-03-24T09:51:3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3347-32C8-44AA-AD3A-74B425A9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556F6-D3C1-489E-BDAA-0D320AB3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01D5-EBBB-46D7-BB8A-CD787ACC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D1549-0C5B-4DCA-97E9-C93B84EF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2C2D9-7734-41ED-B92D-54EEF79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C0BD-2E9F-43E9-B137-14F6125A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79C82-E62D-4594-902C-D4E739970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E4C9-D5E1-4EA6-BE64-9FA794E3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E829F-91D6-4CA1-B68A-938B81F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76EF2-3275-4E6D-A5CE-06D4006D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6DFB-6AB1-4822-A198-47078214F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85A4A-124D-417A-A591-FE65B2E8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2D42-258E-43A0-9AFE-9C3185CC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ACEF-6A31-49EA-B408-AB0DA404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0DB4C-4F9E-4805-A1CE-2AEA8172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C535-AF86-4BB6-97A0-F86298A5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2D05-47E2-4F5E-B991-7E0EA71D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713F5-8488-473D-8E03-507C0AE8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4D3B-76F5-4129-84AC-62CC323B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4CDC-E213-44CE-BEC8-3DA921C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DA9-4676-4D15-938B-23B72FC1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8F753-21C1-4C13-9BB5-4EF4B579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37B52-CE8C-46CD-8EDA-BE4AE892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B66A-0A27-4E7A-AE07-DAB0AA4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08C91-AFF5-405F-9C25-0F4462C4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6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B6B4-6E42-4433-B766-B3EE2809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9DA5-246A-4959-AF17-3AA609D6B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8388-673C-41D3-BEBF-E8A07AD29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16B89-252E-4C53-8749-DF497FED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9F667-0FE8-4B9D-A79D-B1B68F45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4835-AE86-44BF-88FC-632591A8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5534-1F33-4922-8165-EAFEA561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6394-EC75-46C8-A941-11E3AAD6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6100C-1A7E-46E2-8C1A-FC4C8B0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B948-6D14-46A1-A741-E91745A77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F4E8-4A90-49E1-9CCF-7EF229C5D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9E80F-071C-40B3-8BBC-1EB9506E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1E3B3-D617-472B-8B5C-A02751CB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9E6C4-72E3-4ADB-A6A6-69DE0D90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2B03A-03DA-41B1-BA45-9D2C9EC7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BC320-6925-459F-9389-0852BE48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E09D-EC70-4CC2-B2AB-93BF13F9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ACA5-218D-45A2-83A9-9BE6C266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6858E-C673-4712-B7D6-E4B8ABBD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C61E0-7869-43A9-84B0-4208DAD3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FFCB8-B490-4E07-8F21-4939A39C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8CA-DA47-4F73-96EF-481909CC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043DA-1180-468F-8ED2-AE2D1B5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B3B2-CB0F-455E-A48F-2FF231008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C14B-1864-47FA-9B3B-A753E023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53AE-9A78-4EB2-8660-A7F4094C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F0A18-5939-416F-9FCD-7750EEDE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8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238-9055-4F0F-9EBD-1432EADE5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F78C3-30D8-4B77-8D09-721FEFB1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173F-5D0D-4B0C-93E3-6E21AA2C5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C60DE-91FF-4645-A083-22BA85A1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A11-7C8F-4747-A325-A8137B12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C210B-A4E8-4DDB-B49D-0B24B22D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0918-735C-4644-8C06-C3AD8619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F5BF2-8ED5-4914-A669-E1702E4E2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CA66-846B-47A3-A74D-E260F34B3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A80E-8CC1-4DC5-937E-5C201395C7D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F250-8424-47D1-868F-C0252993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AC48-E94F-4F73-811C-50A6658B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55F6-CFDF-4FF1-87F1-99D0C02A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C536-ADBD-45F1-9137-5C630D7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1" y="337347"/>
            <a:ext cx="11085095" cy="1023729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What was life like during the reign of Elizabeth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9AA-C503-4F7C-B971-1638FEC2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804"/>
            <a:ext cx="10515600" cy="1023729"/>
          </a:xfrm>
        </p:spPr>
        <p:txBody>
          <a:bodyPr/>
          <a:lstStyle/>
          <a:p>
            <a:r>
              <a:rPr lang="en-GB" dirty="0"/>
              <a:t>We are going to continue our Study of Elizabeth Tudor by finding out about society during her time as Queen of England.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8D3424-A585-47D7-985D-2CD8E42B8CA3}"/>
              </a:ext>
            </a:extLst>
          </p:cNvPr>
          <p:cNvSpPr txBox="1">
            <a:spLocks/>
          </p:cNvSpPr>
          <p:nvPr/>
        </p:nvSpPr>
        <p:spPr>
          <a:xfrm>
            <a:off x="553451" y="2758943"/>
            <a:ext cx="10122873" cy="3704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400" dirty="0"/>
            </a:br>
            <a:br>
              <a:rPr lang="en-GB" sz="2400" dirty="0"/>
            </a:br>
            <a:r>
              <a:rPr lang="en-GB" sz="2800" b="1" dirty="0">
                <a:solidFill>
                  <a:srgbClr val="0070C0"/>
                </a:solidFill>
              </a:rPr>
              <a:t>Activities…</a:t>
            </a:r>
          </a:p>
          <a:p>
            <a:br>
              <a:rPr lang="en-GB" sz="2400" dirty="0"/>
            </a:br>
            <a:r>
              <a:rPr lang="en-GB" sz="2400" dirty="0"/>
              <a:t>For each lesson you will need to type up your answers and ideas, and then email them to your teacher. It would also be a good idea to include the Learning Objectives for each lesson.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Complete all of the Activity and Discuss Boxes for each lesson, you can submit the work in whatever way is easiest, for example PowerPoint or Word etc.  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All of your work will then be checked and filed – so don’t fall behind!</a:t>
            </a:r>
            <a:br>
              <a:rPr lang="en-GB" sz="2400" dirty="0"/>
            </a:br>
            <a:br>
              <a:rPr lang="en-GB" sz="2400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Good luck!</a:t>
            </a:r>
            <a:br>
              <a:rPr lang="en-GB" sz="24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813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A16-F9B8-470F-925E-672AD4B6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598E5-9EBA-4856-A9BB-C51CECAF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16" y="1883193"/>
            <a:ext cx="5987367" cy="4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F28913-0A3E-4B5C-9113-CD7AE6436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3503" y="-1744608"/>
            <a:ext cx="9837658" cy="737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6D6AB-F029-460D-A569-B2F203BA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3863" y="-1535417"/>
            <a:ext cx="9808905" cy="75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0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C50187DA21247A7B24ECA537634D0" ma:contentTypeVersion="2" ma:contentTypeDescription="Create a new document." ma:contentTypeScope="" ma:versionID="3478feb737c87534290fde7ed845d150">
  <xsd:schema xmlns:xsd="http://www.w3.org/2001/XMLSchema" xmlns:xs="http://www.w3.org/2001/XMLSchema" xmlns:p="http://schemas.microsoft.com/office/2006/metadata/properties" xmlns:ns2="9f08339c-1af5-4440-8204-bcba6d0c14c2" targetNamespace="http://schemas.microsoft.com/office/2006/metadata/properties" ma:root="true" ma:fieldsID="4f1aac77169e2c941cf061ede64fa308" ns2:_="">
    <xsd:import namespace="9f08339c-1af5-4440-8204-bcba6d0c1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8339c-1af5-4440-8204-bcba6d0c14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84972-E456-49A1-9B2A-D1090EF97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8339c-1af5-4440-8204-bcba6d0c1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45F0CB-9253-48D6-A6AB-44E5EDE35A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AF87DF-E5F0-448C-A571-EBF47E4D4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135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What was life like during the reign of Elizabeth I?</vt:lpstr>
      <vt:lpstr>Lesson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life like in Nazi Germany?</dc:title>
  <dc:creator>Timothy Picken</dc:creator>
  <cp:lastModifiedBy>Toni-Louise</cp:lastModifiedBy>
  <cp:revision>32</cp:revision>
  <dcterms:created xsi:type="dcterms:W3CDTF">2020-03-20T09:35:56Z</dcterms:created>
  <dcterms:modified xsi:type="dcterms:W3CDTF">2020-05-12T15:13:46Z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0x01010070AC50187DA21247A7B24ECA537634D0</vt:lpwstr>
  </property>
</Properties>
</file>