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DB86-04D9-A944-8843-2298AB18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10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7E520-2D22-3044-A0E1-AFC30EBD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4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2B88ED-A8CA-E446-B4F4-26A2464CC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9524" cy="684044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93E4C3F-8BF1-B744-9D56-486175754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60595" y="0"/>
            <a:ext cx="5131405" cy="68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0" ma:contentTypeDescription="Create a new document." ma:contentTypeScope="" ma:versionID="d7ea29957930c108961a7b0d27e433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9F293-3152-44AE-A24E-9930A999B8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8FE296-D72C-466C-9997-550904F001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3EEDD-D013-48C8-B4CF-D98861BCA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20</cp:revision>
  <dcterms:created xsi:type="dcterms:W3CDTF">2020-03-20T09:35:56Z</dcterms:created>
  <dcterms:modified xsi:type="dcterms:W3CDTF">2020-05-12T16:05:54Z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