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DB86-04D9-A944-8843-2298AB18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11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7E520-2D22-3044-A0E1-AFC30EBD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7E351A8-C053-724F-B3E0-6F9E632B9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5155595" cy="68860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8849C7-ED8C-DA43-AC5B-2EA2E3C80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04" y="-1"/>
            <a:ext cx="5155596" cy="68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8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0" ma:contentTypeDescription="Create a new document." ma:contentTypeScope="" ma:versionID="d7ea29957930c108961a7b0d27e433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47D177-A4BE-4E92-B2A2-0C3DBE3EA8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0AEC2D-BC47-4CCA-B5B9-523AECB9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707F9E-14FD-4098-9557-3234DF7B9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11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19</cp:revision>
  <dcterms:created xsi:type="dcterms:W3CDTF">2020-03-20T09:35:56Z</dcterms:created>
  <dcterms:modified xsi:type="dcterms:W3CDTF">2020-05-12T16:07:38Z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