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9" r:id="rId6"/>
    <p:sldId id="282" r:id="rId7"/>
    <p:sldId id="280" r:id="rId8"/>
    <p:sldId id="281" r:id="rId9"/>
    <p:sldId id="283" r:id="rId10"/>
    <p:sldId id="28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3347-32C8-44AA-AD3A-74B425A96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3556F6-D3C1-489E-BDAA-0D320AB39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601D5-EBBB-46D7-BB8A-CD787ACC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D1549-0C5B-4DCA-97E9-C93B84EF9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C2D9-7734-41ED-B92D-54EEF79C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06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CC0BD-2E9F-43E9-B137-14F6125A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079C82-E62D-4594-902C-D4E739970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EE4C9-D5E1-4EA6-BE64-9FA794E3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E829F-91D6-4CA1-B68A-938B81F25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76EF2-3275-4E6D-A5CE-06D4006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275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516DFB-6AB1-4822-A198-47078214F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85A4A-124D-417A-A591-FE65B2E8C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A2D42-258E-43A0-9AFE-9C3185CC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EACEF-6A31-49EA-B408-AB0DA4041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0DB4C-4F9E-4805-A1CE-2AEA81723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03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C535-AF86-4BB6-97A0-F86298A56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C2D05-47E2-4F5E-B991-7E0EA71D6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713F5-8488-473D-8E03-507C0AE8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04D3B-76F5-4129-84AC-62CC323B1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24CDC-E213-44CE-BEC8-3DA921C0A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56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AFDA9-4676-4D15-938B-23B72FC1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8F753-21C1-4C13-9BB5-4EF4B579B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37B52-CE8C-46CD-8EDA-BE4AE892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0B66A-0A27-4E7A-AE07-DAB0AA4B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08C91-AFF5-405F-9C25-0F4462C4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96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5B6B4-6E42-4433-B766-B3EE28092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29DA5-246A-4959-AF17-3AA609D6B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A8388-673C-41D3-BEBF-E8A07AD29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16B89-252E-4C53-8749-DF497FEDB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9F667-0FE8-4B9D-A79D-B1B68F45B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64835-AE86-44BF-88FC-632591A8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516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95534-1F33-4922-8165-EAFEA561A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56394-EC75-46C8-A941-11E3AAD6C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6100C-1A7E-46E2-8C1A-FC4C8B0FD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6B948-6D14-46A1-A741-E91745A77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EDF4E8-4A90-49E1-9CCF-7EF229C5DC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9E80F-071C-40B3-8BBC-1EB9506ED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B1E3B3-D617-472B-8B5C-A02751CB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9E6C4-72E3-4ADB-A6A6-69DE0D90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636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2B03A-03DA-41B1-BA45-9D2C9EC7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2BC320-6925-459F-9389-0852BE483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88E09D-EC70-4CC2-B2AB-93BF13F9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EACA5-218D-45A2-83A9-9BE6C2667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46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96858E-C673-4712-B7D6-E4B8ABBD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FC61E0-7869-43A9-84B0-4208DAD3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FFCB8-B490-4E07-8F21-4939A39C0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509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D8CA-DA47-4F73-96EF-481909CC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043DA-1180-468F-8ED2-AE2D1B5C2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7B3B2-CB0F-455E-A48F-2FF231008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4C14B-1864-47FA-9B3B-A753E023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353AE-9A78-4EB2-8660-A7F4094C7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F0A18-5939-416F-9FCD-7750EEDE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18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6C238-9055-4F0F-9EBD-1432EADE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F78C3-30D8-4B77-8D09-721FEFB1A6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7173F-5D0D-4B0C-93E3-6E21AA2C5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C60DE-91FF-4645-A083-22BA85A11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AA80E-8CC1-4DC5-937E-5C201395C7DE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0AA11-7C8F-4747-A325-A8137B12F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C210B-A4E8-4DDB-B49D-0B24B22D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04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130918-735C-4644-8C06-C3AD8619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F5BF2-8ED5-4914-A669-E1702E4E2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9CA66-846B-47A3-A74D-E260F34B3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AA80E-8CC1-4DC5-937E-5C201395C7DE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5F250-8424-47D1-868F-C02529931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AC48-E94F-4F73-811C-50A6658B2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055F6-CFDF-4FF1-87F1-99D0C02AB3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1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C536-ADBD-45F1-9137-5C630D77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51" y="337347"/>
            <a:ext cx="11085095" cy="1023729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What was life like during the reign of Elizabeth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C79AA-C503-4F7C-B971-1638FEC2A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2804"/>
            <a:ext cx="10515600" cy="1023729"/>
          </a:xfrm>
        </p:spPr>
        <p:txBody>
          <a:bodyPr/>
          <a:lstStyle/>
          <a:p>
            <a:r>
              <a:rPr lang="en-GB" dirty="0"/>
              <a:t>We are going to continue our Study of Elizabeth Tudor by finding out about society during her time as Queen of England.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8D3424-A585-47D7-985D-2CD8E42B8CA3}"/>
              </a:ext>
            </a:extLst>
          </p:cNvPr>
          <p:cNvSpPr txBox="1">
            <a:spLocks/>
          </p:cNvSpPr>
          <p:nvPr/>
        </p:nvSpPr>
        <p:spPr>
          <a:xfrm>
            <a:off x="553451" y="2758943"/>
            <a:ext cx="10122873" cy="3704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sz="2400" dirty="0"/>
            </a:br>
            <a:br>
              <a:rPr lang="en-GB" sz="2400" dirty="0"/>
            </a:br>
            <a:r>
              <a:rPr lang="en-GB" sz="2800" b="1" dirty="0">
                <a:solidFill>
                  <a:srgbClr val="0070C0"/>
                </a:solidFill>
              </a:rPr>
              <a:t>Activities…</a:t>
            </a:r>
          </a:p>
          <a:p>
            <a:br>
              <a:rPr lang="en-GB" sz="2400" dirty="0"/>
            </a:br>
            <a:r>
              <a:rPr lang="en-GB" sz="2400" dirty="0"/>
              <a:t>For each lesson you will need to type up your answers and ideas, and then email them to your teacher. It would also be a good idea to include the Learning Objectives for each lesson. 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Complete all of the Activity and Discuss Boxes for each lesson, you can submit the work in whatever way is easiest, for example PowerPoint or Word etc.   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All of your work will then be checked and filed – so don’t fall behind!</a:t>
            </a:r>
            <a:br>
              <a:rPr lang="en-GB" sz="2400" dirty="0"/>
            </a:br>
            <a:br>
              <a:rPr lang="en-GB" sz="2400" dirty="0">
                <a:solidFill>
                  <a:srgbClr val="0070C0"/>
                </a:solidFill>
              </a:rPr>
            </a:br>
            <a:r>
              <a:rPr lang="en-GB" sz="2800" b="1" dirty="0">
                <a:solidFill>
                  <a:srgbClr val="0070C0"/>
                </a:solidFill>
              </a:rPr>
              <a:t>Good luck!</a:t>
            </a:r>
            <a:br>
              <a:rPr lang="en-GB" sz="2400" dirty="0"/>
            </a:b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8131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DB86-04D9-A944-8843-2298AB18A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 14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D7E520-2D22-3044-A0E1-AFC30EBD6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316" y="1883193"/>
            <a:ext cx="5987367" cy="436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5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A01E-5C65-9A42-AAC1-D3933A34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Glossary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2CD6E-7781-E44E-8F09-E896E83DF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 have included the Glossary Section, incase you need to look up words that you do not understand, or are not familiar with. </a:t>
            </a:r>
          </a:p>
          <a:p>
            <a:endParaRPr lang="en-GB" dirty="0"/>
          </a:p>
          <a:p>
            <a:r>
              <a:rPr lang="en-GB" dirty="0"/>
              <a:t>You do NOT need to know every word, just the Key Words that come up in the Elizabeth topic.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1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1FB4FECE-CD60-AC47-ADFE-D33CE4813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37" y="0"/>
            <a:ext cx="9800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80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04914-3C7C-744D-80CC-65462D24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266484B-13B5-5343-9D83-F8AAACFAD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73" y="0"/>
            <a:ext cx="10147454" cy="6858000"/>
          </a:xfrm>
        </p:spPr>
      </p:pic>
    </p:spTree>
    <p:extLst>
      <p:ext uri="{BB962C8B-B14F-4D97-AF65-F5344CB8AC3E}">
        <p14:creationId xmlns:p14="http://schemas.microsoft.com/office/powerpoint/2010/main" val="1096571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9F880-AB0B-C246-B4FB-31A8323CF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D8BD58-D43E-D94C-896B-61B3FA1BE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15600" cy="6858000"/>
          </a:xfrm>
        </p:spPr>
      </p:pic>
    </p:spTree>
    <p:extLst>
      <p:ext uri="{BB962C8B-B14F-4D97-AF65-F5344CB8AC3E}">
        <p14:creationId xmlns:p14="http://schemas.microsoft.com/office/powerpoint/2010/main" val="1210423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1CBFD-FC82-7D44-81E5-A82492A86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6A74F9-8FED-E747-9421-0E10B1741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15600" cy="6881940"/>
          </a:xfrm>
        </p:spPr>
      </p:pic>
    </p:spTree>
    <p:extLst>
      <p:ext uri="{BB962C8B-B14F-4D97-AF65-F5344CB8AC3E}">
        <p14:creationId xmlns:p14="http://schemas.microsoft.com/office/powerpoint/2010/main" val="418300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9A6F35736EE94695F1B798D85B30E3" ma:contentTypeVersion="3" ma:contentTypeDescription="Create a new document." ma:contentTypeScope="" ma:versionID="d7a8eb323a28ca0b8e162543296d746a">
  <xsd:schema xmlns:xsd="http://www.w3.org/2001/XMLSchema" xmlns:xs="http://www.w3.org/2001/XMLSchema" xmlns:p="http://schemas.microsoft.com/office/2006/metadata/properties" xmlns:ns2="0c2151ab-067d-42fd-a257-dee57ac27c96" targetNamespace="http://schemas.microsoft.com/office/2006/metadata/properties" ma:root="true" ma:fieldsID="690d3c1e65f44005c5929442f6de2d21" ns2:_="">
    <xsd:import namespace="0c2151ab-067d-42fd-a257-dee57ac27c96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2151ab-067d-42fd-a257-dee57ac27c96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0c2151ab-067d-42fd-a257-dee57ac27c96" xsi:nil="true"/>
  </documentManagement>
</p:properties>
</file>

<file path=customXml/itemProps1.xml><?xml version="1.0" encoding="utf-8"?>
<ds:datastoreItem xmlns:ds="http://schemas.openxmlformats.org/officeDocument/2006/customXml" ds:itemID="{1E0AEC2D-BC47-4CCA-B5B9-523AECB9E5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4C8C21-C604-47BF-8E0B-47BD5A63C25B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c2151ab-067d-42fd-a257-dee57ac27c96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47D177-A4BE-4E92-B2A2-0C3DBE3EA8C1}">
  <ds:schemaRefs>
    <ds:schemaRef ds:uri="0c2151ab-067d-42fd-a257-dee57ac27c96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183</Words>
  <Application>Microsoft Office PowerPoint</Application>
  <PresentationFormat>Widescreen</PresentationFormat>
  <Paragraphs>11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What was life like during the reign of Elizabeth I?</vt:lpstr>
      <vt:lpstr>Lesson 14</vt:lpstr>
      <vt:lpstr>Glossary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was life like in Nazi Germany?</dc:title>
  <dc:creator>Timothy Picken</dc:creator>
  <cp:lastModifiedBy>Toni-Louise Younger</cp:lastModifiedBy>
  <cp:revision>21</cp:revision>
  <dcterms:created xsi:type="dcterms:W3CDTF">2020-03-20T09:35:56Z</dcterms:created>
  <dcterms:modified xsi:type="dcterms:W3CDTF">2020-06-12T11:03:10Z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0x0101005F9A6F35736EE94695F1B798D85B30E3</vt:lpwstr>
  </property>
  <property fmtid="{D5CDD505-2E9C-101B-9397-08002B2CF9AE}" pid="3" name="Order">
    <vt:r8>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