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A16-F9B8-470F-925E-672AD4B6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598E5-9EBA-4856-A9BB-C51CECAF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1CC5A-F699-4480-A8A6-65CEF69BA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7691" y="854144"/>
            <a:ext cx="6861546" cy="514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942BB-7547-42C4-9116-A3D4E734B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8146" y="854145"/>
            <a:ext cx="6861548" cy="51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9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0" ma:contentTypeDescription="Create a new document." ma:contentTypeScope="" ma:versionID="d7ea29957930c108961a7b0d27e433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92264-C435-492E-AEE3-904C0C19FA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6F3D8D-6877-4588-94E5-7AB5F4F5FD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4D7B38-716D-4EA1-946A-A44E4FA9C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20</cp:revision>
  <dcterms:created xsi:type="dcterms:W3CDTF">2020-03-20T09:35:56Z</dcterms:created>
  <dcterms:modified xsi:type="dcterms:W3CDTF">2020-05-12T15:31:59Z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