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7F39F-5DF3-4ED6-99F3-E2E20FB4AA8E}" v="973" dt="2020-03-25T09:40:08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A16-F9B8-470F-925E-672AD4B6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598E5-9EBA-4856-A9BB-C51CECAF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380BE-7E2B-4B27-B265-91D7EADE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7693" y="857692"/>
            <a:ext cx="6861544" cy="514615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D1FCB27-50E8-CE4B-A2D5-3F0216009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5917" y="874306"/>
            <a:ext cx="6880391" cy="51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1428-A86A-4486-B910-9A5E8F7E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cs typeface="Calibri Light"/>
              </a:rPr>
              <a:t>Work</a:t>
            </a:r>
            <a:r>
              <a:rPr lang="en-GB" dirty="0">
                <a:cs typeface="Calibri Light"/>
              </a:rPr>
              <a:t>                                                  </a:t>
            </a:r>
            <a:r>
              <a:rPr lang="en-GB" u="sng" dirty="0">
                <a:cs typeface="Calibri Light"/>
              </a:rPr>
              <a:t>25/03/2020</a:t>
            </a:r>
            <a:endParaRPr lang="en-GB" u="sng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6F3CC-F75D-4156-8513-416E0E4CE1D8}"/>
              </a:ext>
            </a:extLst>
          </p:cNvPr>
          <p:cNvSpPr txBox="1"/>
          <p:nvPr/>
        </p:nvSpPr>
        <p:spPr>
          <a:xfrm>
            <a:off x="1058173" y="1877682"/>
            <a:ext cx="935678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1) </a:t>
            </a:r>
            <a:r>
              <a:rPr lang="en-GB" sz="2000" u="sng" dirty="0">
                <a:cs typeface="Calibri"/>
              </a:rPr>
              <a:t>Features of the theatre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Galleries: seated, covered for the richer members of the audience to sit in. 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 stage: where the actors performed.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 roof over the stage was often referred to as the heavens. Ropes and riggings allowed for the scene changes and dramatic entrances.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 Lord's rooms: the most expensive seats in the house at around 5 pence. 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 balconies to the left and right were the Gentlemen's rooms, which cost around 4 pence.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 tiring room- the dressing room: where the actors put on their attire. 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cs typeface="Calibri"/>
              </a:rPr>
              <a:t>The pit: where ordinary people sat to watch the play.</a:t>
            </a:r>
          </a:p>
          <a:p>
            <a:r>
              <a:rPr lang="en-GB" sz="2000" dirty="0">
                <a:cs typeface="Calibri"/>
              </a:rPr>
              <a:t>2) The rich enjoyed banquets and parties and dances in the theatres as well as ordinary only watched plays even though they were encouraged to join and be a part of it, so no matter if your rich or poor you still get to have fun and be entertained.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01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2" ma:contentTypeDescription="Create a new document." ma:contentTypeScope="" ma:versionID="3478feb737c87534290fde7ed845d150">
  <xsd:schema xmlns:xsd="http://www.w3.org/2001/XMLSchema" xmlns:xs="http://www.w3.org/2001/XMLSchema" xmlns:p="http://schemas.microsoft.com/office/2006/metadata/properties" xmlns:ns2="9f08339c-1af5-4440-8204-bcba6d0c14c2" targetNamespace="http://schemas.microsoft.com/office/2006/metadata/properties" ma:root="true" ma:fieldsID="4f1aac77169e2c941cf061ede64fa308" ns2:_="">
    <xsd:import namespace="9f08339c-1af5-4440-8204-bcba6d0c1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8339c-1af5-4440-8204-bcba6d0c1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C8F379-A52C-4BB5-AB54-D72152E89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8339c-1af5-4440-8204-bcba6d0c1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E2643F-0BB4-470B-B556-F24E1EB2D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BACB2-5C2F-4700-A1C3-DDB4999EF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was life like during the reign of Elizabeth I?</vt:lpstr>
      <vt:lpstr>Lesson 3</vt:lpstr>
      <vt:lpstr>PowerPoint Presentation</vt:lpstr>
      <vt:lpstr>Work                                                  25/03/2020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171</cp:revision>
  <dcterms:created xsi:type="dcterms:W3CDTF">2020-03-20T09:35:56Z</dcterms:created>
  <dcterms:modified xsi:type="dcterms:W3CDTF">2020-05-12T15:46:43Z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