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DB86-04D9-A944-8843-2298AB18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7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7E520-2D22-3044-A0E1-AFC30EBD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953C9FB-1B0F-E847-B06F-EDB69268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" b="-351"/>
          <a:stretch/>
        </p:blipFill>
        <p:spPr>
          <a:xfrm>
            <a:off x="0" y="0"/>
            <a:ext cx="5019524" cy="68881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C8416D2-E722-1C4C-B449-A7C51A48F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0" y="-1"/>
            <a:ext cx="4832048" cy="68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0" ma:contentTypeDescription="Create a new document." ma:contentTypeScope="" ma:versionID="d7ea29957930c108961a7b0d27e433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686842-5CB9-4AD3-982D-5215CB7842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8552BC-D2E2-4183-A1D2-D68C32CA7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33AE0A-6375-4DE9-A49F-FFAE5D277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20</cp:revision>
  <dcterms:created xsi:type="dcterms:W3CDTF">2020-03-20T09:35:56Z</dcterms:created>
  <dcterms:modified xsi:type="dcterms:W3CDTF">2020-05-12T15:59:29Z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