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B86-04D9-A944-8843-2298AB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7E520-2D22-3044-A0E1-AFC30EBD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789A6D-2D55-BA4D-A8FE-742A46CE4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0476" cy="686648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2B3F84-6FE1-5248-A938-6B28760A5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24" y="0"/>
            <a:ext cx="5140476" cy="68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0" ma:contentTypeDescription="Create a new document." ma:contentTypeScope="" ma:versionID="d7ea29957930c108961a7b0d27e433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63EFB0-611E-4B4D-A4B6-DFF43CB676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D6D270-F566-497D-B15B-E21A41AE7E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E3F793-6372-45D8-A182-59606E220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20</cp:revision>
  <dcterms:created xsi:type="dcterms:W3CDTF">2020-03-20T09:35:56Z</dcterms:created>
  <dcterms:modified xsi:type="dcterms:W3CDTF">2020-05-12T16:01:24Z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