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A39BE-D20A-6158-DB06-0AEC6615EC5B}" v="82" dt="2020-06-09T11:57:03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bastianmagnani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512763"/>
            <a:ext cx="2299855" cy="863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Space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22431-CC97-4930-A143-538502664EC3}"/>
              </a:ext>
            </a:extLst>
          </p:cNvPr>
          <p:cNvSpPr txBox="1"/>
          <p:nvPr/>
        </p:nvSpPr>
        <p:spPr>
          <a:xfrm>
            <a:off x="595745" y="13438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Quattrocento"/>
                <a:hlinkClick r:id="rId2"/>
              </a:rPr>
              <a:t>Sebastian Magnani</a:t>
            </a:r>
          </a:p>
        </p:txBody>
      </p:sp>
      <p:pic>
        <p:nvPicPr>
          <p:cNvPr id="5" name="Picture 5" descr="A picture containing outdoor, brown, mirror&#10;&#10;Description generated with very high confidence">
            <a:extLst>
              <a:ext uri="{FF2B5EF4-FFF2-40B4-BE49-F238E27FC236}">
                <a16:creationId xmlns:a16="http://schemas.microsoft.com/office/drawing/2014/main" id="{260AFA9C-FD92-42C4-801D-73EEFBA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64" y="2314111"/>
            <a:ext cx="2867890" cy="4113996"/>
          </a:xfrm>
          <a:prstGeom prst="rect">
            <a:avLst/>
          </a:prstGeom>
        </p:spPr>
      </p:pic>
      <p:pic>
        <p:nvPicPr>
          <p:cNvPr id="6" name="Picture 6" descr="A close up of some grass&#10;&#10;Description generated with very high confidence">
            <a:extLst>
              <a:ext uri="{FF2B5EF4-FFF2-40B4-BE49-F238E27FC236}">
                <a16:creationId xmlns:a16="http://schemas.microsoft.com/office/drawing/2014/main" id="{A2FDA8E4-9DBA-4D3A-B205-64C61A47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2321024"/>
            <a:ext cx="2743200" cy="4100170"/>
          </a:xfrm>
          <a:prstGeom prst="rect">
            <a:avLst/>
          </a:prstGeom>
        </p:spPr>
      </p:pic>
      <p:pic>
        <p:nvPicPr>
          <p:cNvPr id="7" name="Picture 7" descr="A close up of a flower&#10;&#10;Description generated with high confidence">
            <a:extLst>
              <a:ext uri="{FF2B5EF4-FFF2-40B4-BE49-F238E27FC236}">
                <a16:creationId xmlns:a16="http://schemas.microsoft.com/office/drawing/2014/main" id="{DA618862-6ACE-4C22-812C-806C29309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981" y="2327565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D7BF6-767C-4A24-BCB0-9AD19340CBB1}"/>
              </a:ext>
            </a:extLst>
          </p:cNvPr>
          <p:cNvSpPr/>
          <p:nvPr/>
        </p:nvSpPr>
        <p:spPr>
          <a:xfrm>
            <a:off x="852056" y="156590"/>
            <a:ext cx="4817918" cy="5551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0F4845-9E56-4D44-A58C-A0902A91DF2F}"/>
              </a:ext>
            </a:extLst>
          </p:cNvPr>
          <p:cNvSpPr>
            <a:spLocks noGrp="1"/>
          </p:cNvSpPr>
          <p:nvPr/>
        </p:nvSpPr>
        <p:spPr>
          <a:xfrm>
            <a:off x="1496290" y="161950"/>
            <a:ext cx="3789669" cy="130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Artist Research</a:t>
            </a:r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C6CC44-83A9-434B-9297-213E6AF5BA08}"/>
              </a:ext>
            </a:extLst>
          </p:cNvPr>
          <p:cNvSpPr>
            <a:spLocks noGrp="1"/>
          </p:cNvSpPr>
          <p:nvPr/>
        </p:nvSpPr>
        <p:spPr>
          <a:xfrm>
            <a:off x="1250373" y="1243734"/>
            <a:ext cx="4037044" cy="3797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Must include good quality images (x6)</a:t>
            </a: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Information about the artist – brief </a:t>
            </a: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Information about their art – lots </a:t>
            </a: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Why they produce those kind of photographs and any meanings attached to them</a:t>
            </a:r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AF1A0-D137-44BE-95F6-703983B3BBA5}"/>
              </a:ext>
            </a:extLst>
          </p:cNvPr>
          <p:cNvSpPr/>
          <p:nvPr/>
        </p:nvSpPr>
        <p:spPr>
          <a:xfrm>
            <a:off x="8093212" y="4701816"/>
            <a:ext cx="3858491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You must remember to use </a:t>
            </a:r>
            <a:r>
              <a:rPr lang="en-US" sz="2800" b="1" dirty="0">
                <a:solidFill>
                  <a:srgbClr val="FF0000"/>
                </a:solidFill>
              </a:rPr>
              <a:t>key words </a:t>
            </a:r>
            <a:r>
              <a:rPr lang="en-US" sz="2800" dirty="0">
                <a:solidFill>
                  <a:srgbClr val="FF0000"/>
                </a:solidFill>
              </a:rPr>
              <a:t>throughout your annotations!!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557BE-1C00-43C0-9196-8AC3CAFE5FA5}"/>
              </a:ext>
            </a:extLst>
          </p:cNvPr>
          <p:cNvSpPr/>
          <p:nvPr/>
        </p:nvSpPr>
        <p:spPr>
          <a:xfrm>
            <a:off x="6373092" y="134503"/>
            <a:ext cx="4817918" cy="35744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3134C-6EAB-43A8-BEE8-C691785CD9BB}"/>
              </a:ext>
            </a:extLst>
          </p:cNvPr>
          <p:cNvSpPr txBox="1">
            <a:spLocks/>
          </p:cNvSpPr>
          <p:nvPr/>
        </p:nvSpPr>
        <p:spPr>
          <a:xfrm>
            <a:off x="6522027" y="1459787"/>
            <a:ext cx="4419600" cy="1811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What do you think of their work?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How will you use their work to inspire you?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How does their work link to the question? </a:t>
            </a:r>
            <a:endParaRPr lang="en-GB" sz="19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82284-0FBF-4F42-8DBB-51E0C71B6388}"/>
              </a:ext>
            </a:extLst>
          </p:cNvPr>
          <p:cNvSpPr txBox="1">
            <a:spLocks/>
          </p:cNvSpPr>
          <p:nvPr/>
        </p:nvSpPr>
        <p:spPr>
          <a:xfrm>
            <a:off x="6522027" y="674560"/>
            <a:ext cx="3858491" cy="559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Your opinion of the artist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335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24117E0B-322C-4F83-8DC2-0A0B63AE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1" y="1468639"/>
            <a:ext cx="10992677" cy="522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4DB96-6E58-45F7-85AB-DFE35DB30CB9}"/>
              </a:ext>
            </a:extLst>
          </p:cNvPr>
          <p:cNvSpPr txBox="1"/>
          <p:nvPr/>
        </p:nvSpPr>
        <p:spPr>
          <a:xfrm>
            <a:off x="1201530" y="1466574"/>
            <a:ext cx="10396329" cy="54476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/>
              <a:t>Writing about a photographer’s work</a:t>
            </a:r>
            <a:endParaRPr lang="en-GB" sz="2800" b="1" u="sng">
              <a:cs typeface="Calibri"/>
            </a:endParaRPr>
          </a:p>
          <a:p>
            <a:r>
              <a:rPr lang="en-GB" sz="1600" b="1" u="sng" dirty="0"/>
              <a:t>To analyse a photographer's work, you need to talk about:</a:t>
            </a:r>
            <a:br>
              <a:rPr lang="en-GB" sz="1600" u="sng" dirty="0"/>
            </a:br>
            <a:r>
              <a:rPr lang="en-GB" sz="1600" dirty="0"/>
              <a:t>- what is in the picture?</a:t>
            </a:r>
            <a:br>
              <a:rPr lang="en-GB" sz="1600" dirty="0"/>
            </a:br>
            <a:r>
              <a:rPr lang="en-GB" sz="1600" dirty="0"/>
              <a:t>- how they have taken the photograph?</a:t>
            </a:r>
            <a:br>
              <a:rPr lang="en-GB" sz="1600" dirty="0"/>
            </a:br>
            <a:r>
              <a:rPr lang="en-GB" sz="1600" dirty="0"/>
              <a:t>- What camera or editing techniques have they used?</a:t>
            </a:r>
            <a:br>
              <a:rPr lang="en-GB" sz="1600" dirty="0"/>
            </a:br>
            <a:r>
              <a:rPr lang="en-GB" sz="1600"/>
              <a:t>- how have they used the formal elements? (shape, colour, composition, lighting, viewpoint </a:t>
            </a:r>
            <a:r>
              <a:rPr lang="en-GB" sz="1600" dirty="0"/>
              <a:t>etc)</a:t>
            </a:r>
            <a:br>
              <a:rPr lang="en-GB" sz="1600" dirty="0"/>
            </a:br>
            <a:r>
              <a:rPr lang="en-GB" sz="1600" dirty="0"/>
              <a:t>- what do you like about the work? Explain your answer.</a:t>
            </a:r>
            <a:br>
              <a:rPr lang="en-GB" sz="1600" dirty="0"/>
            </a:br>
            <a:r>
              <a:rPr lang="en-GB" sz="1600" dirty="0"/>
              <a:t>- how could their work inspire your own photographs?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/>
              <a:t>If you need help getting started, you can use these sentence    starters but make sure you write a paragraph not bullet points...</a:t>
            </a:r>
            <a:br>
              <a:rPr lang="en-GB" sz="1600" dirty="0"/>
            </a:br>
            <a:br>
              <a:rPr lang="en-GB" sz="1600" dirty="0"/>
            </a:br>
            <a:r>
              <a:rPr lang="en-GB" sz="1600" i="1" u="sng" dirty="0"/>
              <a:t>Artist's Name </a:t>
            </a:r>
            <a:r>
              <a:rPr lang="en-GB" sz="1600" dirty="0"/>
              <a:t>takes photographs of...</a:t>
            </a:r>
            <a:br>
              <a:rPr lang="en-GB" sz="1600" dirty="0"/>
            </a:br>
            <a:r>
              <a:rPr lang="en-GB" sz="1600" dirty="0"/>
              <a:t>He/she takes his/her photos by…</a:t>
            </a:r>
            <a:endParaRPr lang="en-GB" sz="1600">
              <a:cs typeface="Calibri"/>
            </a:endParaRPr>
          </a:p>
          <a:p>
            <a:r>
              <a:rPr lang="en-GB" sz="1600"/>
              <a:t>The photography techniques he/she uses are…</a:t>
            </a:r>
            <a:endParaRPr lang="en-GB" sz="1600" dirty="0">
              <a:cs typeface="Calibri"/>
            </a:endParaRPr>
          </a:p>
          <a:p>
            <a:r>
              <a:rPr lang="en-GB" sz="1600"/>
              <a:t>These are effective because...</a:t>
            </a:r>
            <a:br>
              <a:rPr lang="en-GB" sz="1600" dirty="0"/>
            </a:br>
            <a:r>
              <a:rPr lang="en-GB" sz="1600"/>
              <a:t>This photographer considers </a:t>
            </a:r>
            <a:r>
              <a:rPr lang="en-GB" sz="1600" i="1" u="sng"/>
              <a:t>formal elements </a:t>
            </a:r>
            <a:r>
              <a:rPr lang="en-GB" sz="1600"/>
              <a:t>in their work by...</a:t>
            </a:r>
            <a:br>
              <a:rPr lang="en-GB" sz="1600" dirty="0"/>
            </a:br>
            <a:r>
              <a:rPr lang="en-GB" sz="1600"/>
              <a:t>Something I like about </a:t>
            </a:r>
            <a:r>
              <a:rPr lang="en-GB" sz="1600" i="1" u="sng"/>
              <a:t>Artist's Name's </a:t>
            </a:r>
            <a:r>
              <a:rPr lang="en-GB" sz="1600"/>
              <a:t>photography style is...</a:t>
            </a:r>
            <a:br>
              <a:rPr lang="en-GB" sz="1600" dirty="0"/>
            </a:br>
            <a:r>
              <a:rPr lang="en-GB" sz="1600"/>
              <a:t>I could take inspiration from this photographer in my own work by...</a:t>
            </a:r>
            <a:endParaRPr lang="en-GB" sz="1600">
              <a:cs typeface="Calibri"/>
            </a:endParaRPr>
          </a:p>
          <a:p>
            <a:endParaRPr lang="en-GB" sz="14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8F6C6-70CA-42F5-9476-8D171ECB252C}"/>
              </a:ext>
            </a:extLst>
          </p:cNvPr>
          <p:cNvSpPr txBox="1"/>
          <p:nvPr/>
        </p:nvSpPr>
        <p:spPr>
          <a:xfrm>
            <a:off x="936487" y="660399"/>
            <a:ext cx="671885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one of Sebastian Magnani pieces of art and </a:t>
            </a:r>
            <a:r>
              <a:rPr lang="en-US" dirty="0" err="1"/>
              <a:t>analyse</a:t>
            </a:r>
            <a:r>
              <a:rPr lang="en-US" dirty="0"/>
              <a:t> it. </a:t>
            </a:r>
            <a:endParaRPr lang="en-US">
              <a:solidFill>
                <a:srgbClr val="333333"/>
              </a:solidFill>
              <a:cs typeface="Calibri"/>
            </a:endParaRPr>
          </a:p>
          <a:p>
            <a:r>
              <a:rPr lang="en-US" dirty="0"/>
              <a:t>Make sure it is a photograph that you can discuss space</a:t>
            </a:r>
          </a:p>
        </p:txBody>
      </p:sp>
    </p:spTree>
    <p:extLst>
      <p:ext uri="{BB962C8B-B14F-4D97-AF65-F5344CB8AC3E}">
        <p14:creationId xmlns:p14="http://schemas.microsoft.com/office/powerpoint/2010/main" val="6230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312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Quattrocento</vt:lpstr>
      <vt:lpstr>office theme</vt:lpstr>
      <vt:lpstr>Space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Toni-Louise Younger</dc:creator>
  <cp:lastModifiedBy>Toni-Louise Younger</cp:lastModifiedBy>
  <cp:revision>37</cp:revision>
  <dcterms:created xsi:type="dcterms:W3CDTF">2020-06-09T11:42:27Z</dcterms:created>
  <dcterms:modified xsi:type="dcterms:W3CDTF">2020-06-26T11:26:33Z</dcterms:modified>
</cp:coreProperties>
</file>