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6" autoAdjust="0"/>
    <p:restoredTop sz="94660"/>
  </p:normalViewPr>
  <p:slideViewPr>
    <p:cSldViewPr snapToGrid="0">
      <p:cViewPr varScale="1">
        <p:scale>
          <a:sx n="36" d="100"/>
          <a:sy n="36" d="100"/>
        </p:scale>
        <p:origin x="9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2FF-D5A8-4FF6-9751-A1C057278C2F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E7FD-4F51-453F-8E0F-85B9E86A2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77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2FF-D5A8-4FF6-9751-A1C057278C2F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E7FD-4F51-453F-8E0F-85B9E86A2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79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2FF-D5A8-4FF6-9751-A1C057278C2F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E7FD-4F51-453F-8E0F-85B9E86A2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443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2FF-D5A8-4FF6-9751-A1C057278C2F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E7FD-4F51-453F-8E0F-85B9E86A2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256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2FF-D5A8-4FF6-9751-A1C057278C2F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E7FD-4F51-453F-8E0F-85B9E86A2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776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2FF-D5A8-4FF6-9751-A1C057278C2F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E7FD-4F51-453F-8E0F-85B9E86A2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01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2FF-D5A8-4FF6-9751-A1C057278C2F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E7FD-4F51-453F-8E0F-85B9E86A2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434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2FF-D5A8-4FF6-9751-A1C057278C2F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E7FD-4F51-453F-8E0F-85B9E86A2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529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2FF-D5A8-4FF6-9751-A1C057278C2F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E7FD-4F51-453F-8E0F-85B9E86A2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21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2FF-D5A8-4FF6-9751-A1C057278C2F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E7FD-4F51-453F-8E0F-85B9E86A2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93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92FF-D5A8-4FF6-9751-A1C057278C2F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E7FD-4F51-453F-8E0F-85B9E86A2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689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392FF-D5A8-4FF6-9751-A1C057278C2F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0E7FD-4F51-453F-8E0F-85B9E86A25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978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bEadhXWwV4&amp;feature=youtu.be&amp;fbclid=IwAR2Jl5azohdugM3JFVaLOITbcA6rFgGMYbXtlHhvmwbhMRQTa4NqupoGxB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Why is art and photography important? What skills are you learning?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  <a:hlinkClick r:id="rId2"/>
              </a:rPr>
              <a:t>https://www.youtube.com/watch?v=ubEadhXWwV4&amp;feature=youtu.be&amp;fbclid=IwAR2Jl5azohdugM3JFVaLOITbcA6rFgGMYbXtlHhvmwbhMRQTa4NqupoGxBg</a:t>
            </a:r>
            <a:endParaRPr lang="en-GB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endParaRPr lang="en-GB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Watch this video on ‘How art can help you analyse’ - Amy E. Herman</a:t>
            </a:r>
          </a:p>
          <a:p>
            <a:endParaRPr lang="en-GB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7590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280" y="396240"/>
            <a:ext cx="1175004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Analyse your photographs/edits for your idea development </a:t>
            </a:r>
          </a:p>
          <a:p>
            <a:endParaRPr lang="en-GB" sz="2400" b="1" dirty="0">
              <a:solidFill>
                <a:schemeClr val="tx1">
                  <a:lumMod val="50000"/>
                  <a:lumOff val="50000"/>
                </a:schemeClr>
              </a:solidFill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r>
              <a:rPr lang="en-GB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Answer each of these questions on your photographs/edits</a:t>
            </a:r>
          </a:p>
          <a:p>
            <a:endParaRPr lang="en-GB" sz="2000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000" dirty="0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 </a:t>
            </a:r>
            <a:r>
              <a:rPr lang="en-US" sz="2000" dirty="0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What is it? What does it mean/</a:t>
            </a:r>
            <a:r>
              <a:rPr lang="en-US" sz="2000" dirty="0" err="1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symbolise</a:t>
            </a:r>
            <a:r>
              <a:rPr lang="en-US" sz="2000" dirty="0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? Why have you created it? What is its purpose?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Who or what is the subject and why?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What do you want people to think/feel or how do you want them to react when they look at it?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What artist/s have you linked your work to? How have you documented this in your own outcome?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What is the significance of the composition of the image/s, viewpoint/background or foreground, etc.?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How are the formal elements used? (line, shape, </a:t>
            </a:r>
            <a:r>
              <a:rPr lang="en-US" sz="2000" dirty="0" err="1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colour</a:t>
            </a:r>
            <a:r>
              <a:rPr lang="en-US" sz="2000" dirty="0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, texture, space, etc.)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What has worked well and why?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What could be further improved or developed? How are you going to achieve this?</a:t>
            </a:r>
          </a:p>
          <a:p>
            <a:endParaRPr lang="en-GB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endParaRPr lang="en-GB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endParaRPr lang="en-GB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1511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1600200"/>
            <a:ext cx="12192000" cy="5257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4840" y="487829"/>
            <a:ext cx="3444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Key words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4780" y="2377053"/>
            <a:ext cx="2484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Line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4840" y="2375654"/>
            <a:ext cx="224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Shape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9640" y="3855335"/>
            <a:ext cx="2331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Colour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57400" y="3088482"/>
            <a:ext cx="2011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Composition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54730" y="3872746"/>
            <a:ext cx="2087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Texture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6720" y="4676894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Pattern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75220" y="2399319"/>
            <a:ext cx="227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Space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96840" y="3080088"/>
            <a:ext cx="1706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Negative space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479280" y="3052108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Positive space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97040" y="3858578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Foreground, middle ground, background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890760" y="4753823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Rule of third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42260" y="4651772"/>
            <a:ext cx="3512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Leading lines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8260" y="5494943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High angle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557260" y="5545127"/>
            <a:ext cx="3147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Low angle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97040" y="4676894"/>
            <a:ext cx="339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Viewpoint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15440" y="5545127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Movement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46080" y="2414174"/>
            <a:ext cx="2316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Lighting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46120" y="599568"/>
            <a:ext cx="8130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Use as much key words in your response. If you are unsure of some of these words mean use this time to find out. </a:t>
            </a:r>
          </a:p>
        </p:txBody>
      </p:sp>
    </p:spTree>
    <p:extLst>
      <p:ext uri="{BB962C8B-B14F-4D97-AF65-F5344CB8AC3E}">
        <p14:creationId xmlns:p14="http://schemas.microsoft.com/office/powerpoint/2010/main" val="3378199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53" y="0"/>
            <a:ext cx="5114214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217920" y="1951672"/>
            <a:ext cx="5044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Help Sheet</a:t>
            </a:r>
          </a:p>
          <a:p>
            <a:endParaRPr lang="en-GB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Photography Connectives </a:t>
            </a:r>
          </a:p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You will find this in Files &gt; Class materials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845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How to submit your work?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You can email your photograph and written annotations to me</a:t>
            </a:r>
          </a:p>
          <a:p>
            <a:endParaRPr lang="en-GB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r>
              <a:rPr lang="en-GB" dirty="0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You can include the annotations on your texture PowerPoint on the </a:t>
            </a:r>
            <a:r>
              <a:rPr lang="en-GB" dirty="0" err="1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OneDrive</a:t>
            </a:r>
            <a:r>
              <a:rPr lang="en-GB" dirty="0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 (preferred way to submit work)</a:t>
            </a:r>
          </a:p>
          <a:p>
            <a:pPr marL="0" indent="0">
              <a:buNone/>
            </a:pPr>
            <a:endParaRPr lang="en-GB" dirty="0"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r>
              <a:rPr lang="en-GB" dirty="0"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You can write your annotations on paper and email a clear image of the annotation </a:t>
            </a:r>
          </a:p>
        </p:txBody>
      </p:sp>
    </p:spTree>
    <p:extLst>
      <p:ext uri="{BB962C8B-B14F-4D97-AF65-F5344CB8AC3E}">
        <p14:creationId xmlns:p14="http://schemas.microsoft.com/office/powerpoint/2010/main" val="2399403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332</Words>
  <Application>Microsoft Office PowerPoint</Application>
  <PresentationFormat>Widescreen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Adobe Fan Heiti Std B</vt:lpstr>
      <vt:lpstr>Adobe Fangsong Std R</vt:lpstr>
      <vt:lpstr>Arial</vt:lpstr>
      <vt:lpstr>Calibri</vt:lpstr>
      <vt:lpstr>Calibri Light</vt:lpstr>
      <vt:lpstr>Office Theme</vt:lpstr>
      <vt:lpstr>Why is art and photography important? What skills are you learning? </vt:lpstr>
      <vt:lpstr>PowerPoint Presentation</vt:lpstr>
      <vt:lpstr>PowerPoint Presentation</vt:lpstr>
      <vt:lpstr>PowerPoint Presentation</vt:lpstr>
      <vt:lpstr>How to submit your work?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is art and photography important? What skills are you learning?</dc:title>
  <dc:creator>user1</dc:creator>
  <cp:lastModifiedBy>Toni-Louise</cp:lastModifiedBy>
  <cp:revision>12</cp:revision>
  <dcterms:created xsi:type="dcterms:W3CDTF">2020-05-05T10:42:38Z</dcterms:created>
  <dcterms:modified xsi:type="dcterms:W3CDTF">2020-05-18T12:22:16Z</dcterms:modified>
</cp:coreProperties>
</file>