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3" r:id="rId2"/>
    <p:sldId id="361" r:id="rId3"/>
    <p:sldId id="344" r:id="rId4"/>
    <p:sldId id="345" r:id="rId5"/>
    <p:sldId id="348" r:id="rId6"/>
    <p:sldId id="346" r:id="rId7"/>
    <p:sldId id="349" r:id="rId8"/>
    <p:sldId id="357" r:id="rId9"/>
    <p:sldId id="350" r:id="rId10"/>
    <p:sldId id="358" r:id="rId11"/>
    <p:sldId id="355" r:id="rId12"/>
    <p:sldId id="352" r:id="rId13"/>
    <p:sldId id="353" r:id="rId14"/>
    <p:sldId id="351" r:id="rId15"/>
    <p:sldId id="354" r:id="rId16"/>
    <p:sldId id="356" r:id="rId17"/>
    <p:sldId id="359" r:id="rId18"/>
    <p:sldId id="360" r:id="rId19"/>
  </p:sldIdLst>
  <p:sldSz cx="12192000" cy="6858000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32" d="100"/>
          <a:sy n="32" d="100"/>
        </p:scale>
        <p:origin x="1278" y="4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B05F9C9-7194-4CBD-BE15-99A8AA74AF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81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006A7-CE40-41A5-B8C1-352CC0C212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4E691-E2FB-493F-B53D-4355C299DA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FC4B2-8873-437C-B378-D73F9FB38E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AE885-BFAE-4710-A953-93CAC59AAB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D4C93-8EF9-4976-A3E6-23FD1AB7D9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AC86B-82A9-44A9-A6F6-5F651963C1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7661C-AA7D-4D04-805F-8E85F6AB77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BAFA9-62E4-432C-ABA4-2E89B4BC29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4D463-A7D3-400A-B025-C46D2C00D5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733B4-84D6-4E6D-B885-D9BDE15A21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D2184-41A9-4F15-9788-6BDEBF13FD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D7FB9-956D-47B3-AAED-F6F3CED884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BCF8E0B-3AFA-4CFD-8497-F7E4F81245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package" Target="../embeddings/Microsoft_PowerPoint_Presentation.pptx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Relationship Id="rId9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lr.com/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b="1" dirty="0">
                <a:solidFill>
                  <a:schemeClr val="accent2">
                    <a:lumMod val="75000"/>
                  </a:schemeClr>
                </a:solidFill>
              </a:rPr>
              <a:t>Idea development to final piece </a:t>
            </a:r>
          </a:p>
        </p:txBody>
      </p:sp>
    </p:spTree>
    <p:extLst>
      <p:ext uri="{BB962C8B-B14F-4D97-AF65-F5344CB8AC3E}">
        <p14:creationId xmlns:p14="http://schemas.microsoft.com/office/powerpoint/2010/main" val="347059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735285"/>
            <a:ext cx="10972800" cy="1143000"/>
          </a:xfrm>
        </p:spPr>
        <p:txBody>
          <a:bodyPr/>
          <a:lstStyle/>
          <a:p>
            <a:pPr algn="l"/>
            <a:r>
              <a:rPr lang="en-GB" sz="40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Developing your ideas further 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Part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416" y="2060848"/>
            <a:ext cx="10972800" cy="4525963"/>
          </a:xfrm>
        </p:spPr>
        <p:txBody>
          <a:bodyPr/>
          <a:lstStyle/>
          <a:p>
            <a:r>
              <a:rPr lang="en-GB" dirty="0"/>
              <a:t>New contact sheet inspired by that photo</a:t>
            </a:r>
          </a:p>
          <a:p>
            <a:r>
              <a:rPr lang="en-GB" dirty="0"/>
              <a:t>Experiment with edits</a:t>
            </a:r>
          </a:p>
          <a:p>
            <a:r>
              <a:rPr lang="en-GB" dirty="0"/>
              <a:t>Final piece  </a:t>
            </a:r>
          </a:p>
        </p:txBody>
      </p:sp>
    </p:spTree>
    <p:extLst>
      <p:ext uri="{BB962C8B-B14F-4D97-AF65-F5344CB8AC3E}">
        <p14:creationId xmlns:p14="http://schemas.microsoft.com/office/powerpoint/2010/main" val="3262088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348880"/>
            <a:ext cx="10972800" cy="1143000"/>
          </a:xfrm>
        </p:spPr>
        <p:txBody>
          <a:bodyPr/>
          <a:lstStyle/>
          <a:p>
            <a:r>
              <a:rPr lang="en-GB" sz="7200" b="1" dirty="0">
                <a:solidFill>
                  <a:schemeClr val="accent2">
                    <a:lumMod val="75000"/>
                  </a:schemeClr>
                </a:solidFill>
              </a:rPr>
              <a:t>Experiment with texture </a:t>
            </a:r>
          </a:p>
        </p:txBody>
      </p:sp>
    </p:spTree>
    <p:extLst>
      <p:ext uri="{BB962C8B-B14F-4D97-AF65-F5344CB8AC3E}">
        <p14:creationId xmlns:p14="http://schemas.microsoft.com/office/powerpoint/2010/main" val="2756740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THINGS WE LOSE AND THE PROMISES WE BREAK | Francesca Colussi Cra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404664"/>
            <a:ext cx="53721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410297"/>
            <a:ext cx="5362575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360" y="6093296"/>
            <a:ext cx="698477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6210" y="6196662"/>
            <a:ext cx="663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Stitching into photographs creates an interesting texture </a:t>
            </a:r>
          </a:p>
        </p:txBody>
      </p:sp>
    </p:spTree>
    <p:extLst>
      <p:ext uri="{BB962C8B-B14F-4D97-AF65-F5344CB8AC3E}">
        <p14:creationId xmlns:p14="http://schemas.microsoft.com/office/powerpoint/2010/main" val="1367301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413897" y="4437112"/>
            <a:ext cx="3794671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 descr="COOLHUNTINGPEO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404664"/>
            <a:ext cx="3888432" cy="544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7368" y="585399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Alma </a:t>
            </a:r>
            <a:r>
              <a:rPr lang="en-GB" dirty="0" err="1"/>
              <a:t>Haser</a:t>
            </a:r>
            <a:r>
              <a:rPr lang="en-GB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194276"/>
            <a:ext cx="2181994" cy="2909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904" y="220004"/>
            <a:ext cx="2181993" cy="2909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31904" y="3212976"/>
            <a:ext cx="54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Physically manipulate photographs</a:t>
            </a:r>
          </a:p>
          <a:p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GB" dirty="0"/>
              <a:t>Print them </a:t>
            </a:r>
          </a:p>
          <a:p>
            <a:endParaRPr lang="en-GB" dirty="0"/>
          </a:p>
          <a:p>
            <a:r>
              <a:rPr lang="en-GB" dirty="0"/>
              <a:t>Cut </a:t>
            </a:r>
          </a:p>
          <a:p>
            <a:r>
              <a:rPr lang="en-GB" dirty="0"/>
              <a:t>Fold </a:t>
            </a:r>
          </a:p>
          <a:p>
            <a:r>
              <a:rPr lang="en-GB" dirty="0"/>
              <a:t>Tare </a:t>
            </a:r>
          </a:p>
          <a:p>
            <a:r>
              <a:rPr lang="en-GB" dirty="0"/>
              <a:t>Crumple </a:t>
            </a:r>
          </a:p>
          <a:p>
            <a:endParaRPr lang="en-GB" dirty="0"/>
          </a:p>
          <a:p>
            <a:r>
              <a:rPr lang="en-GB" dirty="0"/>
              <a:t>Scan them back in </a:t>
            </a:r>
          </a:p>
          <a:p>
            <a:endParaRPr lang="en-GB" dirty="0"/>
          </a:p>
          <a:p>
            <a:r>
              <a:rPr lang="en-GB" dirty="0"/>
              <a:t>This doesn’t have to be done with portraits. You can so this with any photographs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184232" y="446847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Creating texture </a:t>
            </a:r>
          </a:p>
        </p:txBody>
      </p:sp>
    </p:spTree>
    <p:extLst>
      <p:ext uri="{BB962C8B-B14F-4D97-AF65-F5344CB8AC3E}">
        <p14:creationId xmlns:p14="http://schemas.microsoft.com/office/powerpoint/2010/main" val="254307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yered Landscapes in Relief Created with Old Postcards – Fubiz M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908720"/>
            <a:ext cx="6984776" cy="466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63952" y="62068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Start to think about how you might want your final piece to look </a:t>
            </a:r>
          </a:p>
          <a:p>
            <a:endParaRPr lang="en-GB" sz="2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Do you want someone to touch it and feel texture?</a:t>
            </a:r>
          </a:p>
        </p:txBody>
      </p:sp>
    </p:spTree>
    <p:extLst>
      <p:ext uri="{BB962C8B-B14F-4D97-AF65-F5344CB8AC3E}">
        <p14:creationId xmlns:p14="http://schemas.microsoft.com/office/powerpoint/2010/main" val="829663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1464" y="2564903"/>
            <a:ext cx="6192688" cy="1470025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Maybe you want to concentrate on photographing </a:t>
            </a:r>
            <a:br>
              <a:rPr lang="en-GB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GB" b="1" dirty="0">
                <a:solidFill>
                  <a:schemeClr val="bg2">
                    <a:lumMod val="50000"/>
                  </a:schemeClr>
                </a:solidFill>
              </a:rPr>
              <a:t>texture in a simple and effective way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088" y="1463711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2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11391056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Some of you might not have the material or equipment at home, that is fine but you need to show me a written plan.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202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310928"/>
              </p:ext>
            </p:extLst>
          </p:nvPr>
        </p:nvGraphicFramePr>
        <p:xfrm>
          <a:off x="1274530" y="2000865"/>
          <a:ext cx="2952328" cy="1660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resentation" r:id="rId3" imgW="6094361" imgH="3427618" progId="PowerPoint.Show.12">
                  <p:embed/>
                </p:oleObj>
              </mc:Choice>
              <mc:Fallback>
                <p:oleObj name="Presentation" r:id="rId3" imgW="6094361" imgH="342761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4530" y="2000865"/>
                        <a:ext cx="2952328" cy="1660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881" y="2000865"/>
            <a:ext cx="2952328" cy="1660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8168" y="1988841"/>
            <a:ext cx="2976418" cy="1674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414" y="4017088"/>
            <a:ext cx="2912444" cy="1638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2941" y="4017088"/>
            <a:ext cx="2912445" cy="1638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8168" y="4005064"/>
            <a:ext cx="3096344" cy="17416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4530" y="836712"/>
            <a:ext cx="9937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</a:rPr>
              <a:t>Files &gt; class material &gt; layout of slides </a:t>
            </a:r>
          </a:p>
        </p:txBody>
      </p:sp>
    </p:spTree>
    <p:extLst>
      <p:ext uri="{BB962C8B-B14F-4D97-AF65-F5344CB8AC3E}">
        <p14:creationId xmlns:p14="http://schemas.microsoft.com/office/powerpoint/2010/main" val="2818146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1424" y="1628800"/>
            <a:ext cx="10363200" cy="1470025"/>
          </a:xfrm>
        </p:spPr>
        <p:txBody>
          <a:bodyPr/>
          <a:lstStyle/>
          <a:p>
            <a:r>
              <a:rPr lang="en-GB" b="1" dirty="0"/>
              <a:t>Every Friday</a:t>
            </a:r>
            <a:br>
              <a:rPr lang="en-GB" b="1" dirty="0"/>
            </a:br>
            <a:r>
              <a:rPr lang="en-GB" b="1" dirty="0"/>
              <a:t>Formal evaluation of your work </a:t>
            </a:r>
          </a:p>
        </p:txBody>
      </p:sp>
    </p:spTree>
    <p:extLst>
      <p:ext uri="{BB962C8B-B14F-4D97-AF65-F5344CB8AC3E}">
        <p14:creationId xmlns:p14="http://schemas.microsoft.com/office/powerpoint/2010/main" val="220472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836968"/>
            <a:ext cx="3744416" cy="36655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90792" y="5504458"/>
            <a:ext cx="2044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https://pixlr.com/e/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6251" y="836968"/>
            <a:ext cx="5482277" cy="3640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3432" y="476579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Photoshop 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352608" y="4765794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/>
              <a:t>Pixlr</a:t>
            </a:r>
            <a:r>
              <a:rPr lang="en-GB" sz="3600" b="1" dirty="0"/>
              <a:t>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91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27448" y="776932"/>
            <a:ext cx="10226352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important things to remember moving forward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2564904"/>
            <a:ext cx="10626969" cy="275550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buFontTx/>
              <a:buAutoNum type="arabicPeriod"/>
            </a:pPr>
            <a:r>
              <a:rPr lang="en-GB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need to be photographing </a:t>
            </a:r>
            <a:r>
              <a:rPr lang="en-GB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texture</a:t>
            </a:r>
          </a:p>
          <a:p>
            <a:pPr marL="514350" indent="-514350">
              <a:buFontTx/>
              <a:buAutoNum type="arabicPeriod"/>
            </a:pP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GB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Photographers influence should be seen in your idea development </a:t>
            </a:r>
          </a:p>
          <a:p>
            <a:pPr marL="514350" indent="-514350">
              <a:buFontTx/>
              <a:buAutoNum type="arabicPeriod"/>
            </a:pP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GB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Consider your photographs – </a:t>
            </a:r>
            <a:r>
              <a:rPr lang="en-GB" sz="48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</a:rPr>
              <a:t>Are they clear?  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37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5002" y="413554"/>
            <a:ext cx="11475077" cy="17887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21215" y="558434"/>
            <a:ext cx="6211909" cy="93418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b="1" kern="0">
                <a:latin typeface="Segoe UI" panose="020B0502040204020203" pitchFamily="34" charset="0"/>
                <a:cs typeface="Segoe UI" panose="020B0502040204020203" pitchFamily="34" charset="0"/>
              </a:rPr>
              <a:t>Idea development </a:t>
            </a:r>
            <a:endParaRPr lang="en-GB" b="1" kern="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1215" y="2928494"/>
            <a:ext cx="6838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 be successful:</a:t>
            </a:r>
          </a:p>
          <a:p>
            <a:pPr lvl="0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Experiment and develop your ideas based on two photographers.</a:t>
            </a:r>
          </a:p>
          <a:p>
            <a:pPr lvl="0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will explore and experiment in a similar style to the artists you have already researched.</a:t>
            </a:r>
          </a:p>
          <a:p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Take your work to the next level, try to push yourself to improve your skills and techniques.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721215" y="1637502"/>
            <a:ext cx="9727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You will explore the theme further by combing two artist techniques  </a:t>
            </a:r>
          </a:p>
        </p:txBody>
      </p:sp>
    </p:spTree>
    <p:extLst>
      <p:ext uri="{BB962C8B-B14F-4D97-AF65-F5344CB8AC3E}">
        <p14:creationId xmlns:p14="http://schemas.microsoft.com/office/powerpoint/2010/main" val="2847634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4688" y="1552800"/>
            <a:ext cx="4778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Carol Sharp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Isolating textures 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Blurring background 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Focus on textures 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If you don’t have flowers what else has an interesting texture? </a:t>
            </a:r>
          </a:p>
          <a:p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93206" y="325783"/>
            <a:ext cx="45076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Trine </a:t>
            </a:r>
            <a:r>
              <a:rPr lang="en-GB" b="1" dirty="0" err="1">
                <a:latin typeface="Segoe UI" panose="020B0502040204020203" pitchFamily="34" charset="0"/>
                <a:cs typeface="Segoe UI" panose="020B0502040204020203" pitchFamily="34" charset="0"/>
              </a:rPr>
              <a:t>Hisdal</a:t>
            </a: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en-GB" u="sng" dirty="0">
                <a:latin typeface="Segoe UI" panose="020B0502040204020203" pitchFamily="34" charset="0"/>
                <a:cs typeface="Segoe UI" panose="020B0502040204020203" pitchFamily="34" charset="0"/>
              </a:rPr>
              <a:t>Fills the frame 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Photograph some unflattering, like a dying flower, and make it look more visually appealing. 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What else could you photograph that has an interesting texture? 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Extension: How can you use the camera/ Photoshop to change how someone views it?</a:t>
            </a:r>
          </a:p>
          <a:p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8564" y="6211669"/>
            <a:ext cx="9435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GB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**Some of you looked at additional artists that you can also use in your idea developments.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0689" y="3909866"/>
            <a:ext cx="47720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Edward Weston 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One main focus, one subject. 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Removes colour from photographs, can texture be shown clearer if the image is in black and white?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Composition is very important </a:t>
            </a:r>
          </a:p>
        </p:txBody>
      </p:sp>
      <p:sp>
        <p:nvSpPr>
          <p:cNvPr id="6" name="Rectangle 5"/>
          <p:cNvSpPr/>
          <p:nvPr/>
        </p:nvSpPr>
        <p:spPr>
          <a:xfrm>
            <a:off x="6893206" y="4102591"/>
            <a:ext cx="23258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Segoe UI" panose="020B0502040204020203" pitchFamily="34" charset="0"/>
                <a:cs typeface="Segoe UI" panose="020B0502040204020203" pitchFamily="34" charset="0"/>
              </a:rPr>
              <a:t>Lucas </a:t>
            </a:r>
            <a:r>
              <a:rPr lang="en-GB" b="1" dirty="0" err="1">
                <a:latin typeface="Segoe UI" panose="020B0502040204020203" pitchFamily="34" charset="0"/>
                <a:cs typeface="Segoe UI" panose="020B0502040204020203" pitchFamily="34" charset="0"/>
              </a:rPr>
              <a:t>Simões</a:t>
            </a:r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Created textures </a:t>
            </a:r>
          </a:p>
          <a:p>
            <a:r>
              <a:rPr lang="en-GB" dirty="0">
                <a:latin typeface="Segoe UI" panose="020B0502040204020203" pitchFamily="34" charset="0"/>
                <a:cs typeface="Segoe UI" panose="020B0502040204020203" pitchFamily="34" charset="0"/>
              </a:rPr>
              <a:t>Layered images </a:t>
            </a:r>
          </a:p>
        </p:txBody>
      </p:sp>
      <p:pic>
        <p:nvPicPr>
          <p:cNvPr id="7" name="Picture 2" descr="Image result for lucas simões photograph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0281" y="3597972"/>
            <a:ext cx="1837461" cy="244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3155" y="303219"/>
            <a:ext cx="5974071" cy="1027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Artists you have looked at: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026900" y="1601542"/>
            <a:ext cx="4778062" cy="21563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26900" y="3987382"/>
            <a:ext cx="4778062" cy="21563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36474" y="286097"/>
            <a:ext cx="4778062" cy="28692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71702" y="3352769"/>
            <a:ext cx="4777559" cy="2858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595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72087"/>
            <a:ext cx="9649072" cy="67859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52184" y="229246"/>
            <a:ext cx="4147895" cy="19730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968208" y="316974"/>
            <a:ext cx="4680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Key words </a:t>
            </a:r>
          </a:p>
          <a:p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Discuss the colours </a:t>
            </a:r>
          </a:p>
          <a:p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angles </a:t>
            </a:r>
          </a:p>
          <a:p>
            <a:r>
              <a:rPr lang="en-GB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Composition </a:t>
            </a:r>
          </a:p>
        </p:txBody>
      </p:sp>
    </p:spTree>
    <p:extLst>
      <p:ext uri="{BB962C8B-B14F-4D97-AF65-F5344CB8AC3E}">
        <p14:creationId xmlns:p14="http://schemas.microsoft.com/office/powerpoint/2010/main" val="1582578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68208" y="4662538"/>
            <a:ext cx="3298083" cy="19730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39416" y="1124744"/>
            <a:ext cx="101531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2">
                    <a:lumMod val="75000"/>
                  </a:schemeClr>
                </a:solidFill>
              </a:rPr>
              <a:t>Editing images </a:t>
            </a:r>
          </a:p>
          <a:p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what you already know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Improve on what you have already tried</a:t>
            </a:r>
          </a:p>
          <a:p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Use the internet to get ideas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Ask me for help/tutorials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05081" y="4784131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find help on Annotations &gt; to documents shared in files </a:t>
            </a:r>
          </a:p>
        </p:txBody>
      </p:sp>
    </p:spTree>
    <p:extLst>
      <p:ext uri="{BB962C8B-B14F-4D97-AF65-F5344CB8AC3E}">
        <p14:creationId xmlns:p14="http://schemas.microsoft.com/office/powerpoint/2010/main" val="284861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Idea development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844824"/>
            <a:ext cx="107429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Explain what inspiration you are taking from  two artists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Plan shoot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Contact sheet (20 photographs)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/>
              <a:t>3 edits and annotations  </a:t>
            </a:r>
          </a:p>
        </p:txBody>
      </p:sp>
    </p:spTree>
    <p:extLst>
      <p:ext uri="{BB962C8B-B14F-4D97-AF65-F5344CB8AC3E}">
        <p14:creationId xmlns:p14="http://schemas.microsoft.com/office/powerpoint/2010/main" val="1228481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2425" y="3573016"/>
            <a:ext cx="856895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127448" y="764704"/>
            <a:ext cx="85689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Developing ideas further </a:t>
            </a:r>
            <a:r>
              <a:rPr lang="en-GB" sz="2800" b="1" dirty="0">
                <a:solidFill>
                  <a:schemeClr val="accent2">
                    <a:lumMod val="75000"/>
                  </a:schemeClr>
                </a:solidFill>
              </a:rPr>
              <a:t>Part 1 </a:t>
            </a:r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Look at all of your photographs (mainly idea development) </a:t>
            </a:r>
          </a:p>
          <a:p>
            <a:endParaRPr lang="en-GB" sz="2400" dirty="0"/>
          </a:p>
          <a:p>
            <a:r>
              <a:rPr lang="en-GB" sz="2400" dirty="0"/>
              <a:t>What one stands out and why? </a:t>
            </a:r>
          </a:p>
          <a:p>
            <a:endParaRPr lang="en-GB" sz="2400" dirty="0"/>
          </a:p>
          <a:p>
            <a:r>
              <a:rPr lang="en-GB" sz="2400" dirty="0"/>
              <a:t>Remember: Is it clear? Does it show texture? Is it inspired by a photographer?</a:t>
            </a:r>
          </a:p>
          <a:p>
            <a:endParaRPr lang="en-GB" sz="2400" dirty="0"/>
          </a:p>
          <a:p>
            <a:r>
              <a:rPr lang="en-GB" sz="2400" dirty="0"/>
              <a:t>How can you improve this further?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81614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2836</TotalTime>
  <Words>500</Words>
  <Application>Microsoft Office PowerPoint</Application>
  <PresentationFormat>Widescreen</PresentationFormat>
  <Paragraphs>93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Garamond</vt:lpstr>
      <vt:lpstr>Segoe UI</vt:lpstr>
      <vt:lpstr>Default Design</vt:lpstr>
      <vt:lpstr>Presentation</vt:lpstr>
      <vt:lpstr>Idea development to final piece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Idea development </vt:lpstr>
      <vt:lpstr>PowerPoint Presentation</vt:lpstr>
      <vt:lpstr>Developing your ideas further Part 2</vt:lpstr>
      <vt:lpstr>Experiment with texture </vt:lpstr>
      <vt:lpstr>PowerPoint Presentation</vt:lpstr>
      <vt:lpstr>PowerPoint Presentation</vt:lpstr>
      <vt:lpstr>PowerPoint Presentation</vt:lpstr>
      <vt:lpstr>Maybe you want to concentrate on photographing  texture in a simple and effective way </vt:lpstr>
      <vt:lpstr>PowerPoint Presentation</vt:lpstr>
      <vt:lpstr>PowerPoint Presentation</vt:lpstr>
      <vt:lpstr>Every Friday Formal evaluation of your work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Home Office</dc:creator>
  <cp:lastModifiedBy>Toni-Louise</cp:lastModifiedBy>
  <cp:revision>121</cp:revision>
  <dcterms:created xsi:type="dcterms:W3CDTF">2010-09-10T08:37:32Z</dcterms:created>
  <dcterms:modified xsi:type="dcterms:W3CDTF">2020-05-18T12:21:28Z</dcterms:modified>
</cp:coreProperties>
</file>