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FE6F35-7F62-FBAC-82B0-75AAF8B06E92}" v="330" dt="2020-06-09T10:51:24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36" d="100"/>
          <a:sy n="36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75987-4142-404C-82F2-163A58C036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Artist reseach 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2C1A9-313C-4061-AE58-03295FA0C9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The first artist you are going to research is Julie Cockburn</a:t>
            </a:r>
            <a:endParaRPr lang="en-US"/>
          </a:p>
          <a:p>
            <a:r>
              <a:rPr lang="en-US" dirty="0">
                <a:cs typeface="Calibri"/>
              </a:rPr>
              <a:t>Specifically you are researching how she uses shape in her photography </a:t>
            </a:r>
            <a:r>
              <a:rPr lang="en-US">
                <a:cs typeface="Calibri"/>
              </a:rPr>
              <a:t>work. 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007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photo, showing, different, food&#10;&#10;Description generated with very high confidence">
            <a:extLst>
              <a:ext uri="{FF2B5EF4-FFF2-40B4-BE49-F238E27FC236}">
                <a16:creationId xmlns:a16="http://schemas.microsoft.com/office/drawing/2014/main" id="{9A87B6E3-9CC7-4BC5-8799-AFE5A13CF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4874" y="162544"/>
            <a:ext cx="8783781" cy="661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0B3856-AFEA-460C-9480-E53FB861E6CF}"/>
              </a:ext>
            </a:extLst>
          </p:cNvPr>
          <p:cNvSpPr/>
          <p:nvPr/>
        </p:nvSpPr>
        <p:spPr>
          <a:xfrm>
            <a:off x="852056" y="156590"/>
            <a:ext cx="4817918" cy="55512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FB5A6A7-5A3B-4B10-847F-A6A13B5D4DE5}"/>
              </a:ext>
            </a:extLst>
          </p:cNvPr>
          <p:cNvSpPr>
            <a:spLocks noGrp="1"/>
          </p:cNvSpPr>
          <p:nvPr/>
        </p:nvSpPr>
        <p:spPr>
          <a:xfrm>
            <a:off x="1496290" y="161950"/>
            <a:ext cx="3789669" cy="1303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u="sng" dirty="0"/>
              <a:t>Artist Research</a:t>
            </a:r>
            <a:r>
              <a:rPr lang="en-US" sz="2400" dirty="0"/>
              <a:t> </a:t>
            </a:r>
            <a:endParaRPr lang="en-GB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9B45766-9494-4459-A7AF-083EE0078558}"/>
              </a:ext>
            </a:extLst>
          </p:cNvPr>
          <p:cNvSpPr>
            <a:spLocks noGrp="1"/>
          </p:cNvSpPr>
          <p:nvPr/>
        </p:nvSpPr>
        <p:spPr>
          <a:xfrm>
            <a:off x="1250373" y="1243734"/>
            <a:ext cx="4037044" cy="379761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Must include good quality images (x6)</a:t>
            </a:r>
            <a:endParaRPr lang="en-US" sz="2600" dirty="0">
              <a:cs typeface="Calibri"/>
            </a:endParaRPr>
          </a:p>
          <a:p>
            <a:pPr marL="0" indent="0">
              <a:buNone/>
            </a:pPr>
            <a:endParaRPr lang="en-US" sz="2600" dirty="0">
              <a:cs typeface="Calibri"/>
            </a:endParaRPr>
          </a:p>
          <a:p>
            <a:pPr>
              <a:buFontTx/>
              <a:buChar char="-"/>
            </a:pPr>
            <a:r>
              <a:rPr lang="en-US" sz="2600" dirty="0"/>
              <a:t>Information about the artist – brief </a:t>
            </a:r>
            <a:endParaRPr lang="en-US" sz="2600" dirty="0">
              <a:cs typeface="Calibri"/>
            </a:endParaRPr>
          </a:p>
          <a:p>
            <a:pPr>
              <a:buFontTx/>
              <a:buChar char="-"/>
            </a:pPr>
            <a:r>
              <a:rPr lang="en-US" sz="2600" dirty="0"/>
              <a:t>Information about their art – lots </a:t>
            </a:r>
            <a:endParaRPr lang="en-US" sz="2600" dirty="0">
              <a:cs typeface="Calibri"/>
            </a:endParaRPr>
          </a:p>
          <a:p>
            <a:pPr>
              <a:buFontTx/>
              <a:buChar char="-"/>
            </a:pPr>
            <a:r>
              <a:rPr lang="en-US" sz="2600" dirty="0"/>
              <a:t>Why they produce those kind of photographs and any meanings attached to them</a:t>
            </a:r>
            <a:r>
              <a:rPr lang="en-US" sz="2000" dirty="0"/>
              <a:t> 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DCBE12-5C98-489B-8328-EDA81AE5D2A6}"/>
              </a:ext>
            </a:extLst>
          </p:cNvPr>
          <p:cNvSpPr/>
          <p:nvPr/>
        </p:nvSpPr>
        <p:spPr>
          <a:xfrm>
            <a:off x="8093212" y="4701816"/>
            <a:ext cx="3858491" cy="18158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You must remember to use </a:t>
            </a:r>
            <a:r>
              <a:rPr lang="en-US" sz="2800" b="1" dirty="0">
                <a:solidFill>
                  <a:srgbClr val="FF0000"/>
                </a:solidFill>
              </a:rPr>
              <a:t>key words </a:t>
            </a:r>
            <a:r>
              <a:rPr lang="en-US" sz="2800" dirty="0">
                <a:solidFill>
                  <a:srgbClr val="FF0000"/>
                </a:solidFill>
              </a:rPr>
              <a:t>throughout your annotations!!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AD19C4-CA7A-4FAC-B83A-3423731B9BF5}"/>
              </a:ext>
            </a:extLst>
          </p:cNvPr>
          <p:cNvSpPr/>
          <p:nvPr/>
        </p:nvSpPr>
        <p:spPr>
          <a:xfrm>
            <a:off x="6373092" y="134503"/>
            <a:ext cx="4817918" cy="35744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8400BE-5897-450C-ADCF-170D2FA8AFF4}"/>
              </a:ext>
            </a:extLst>
          </p:cNvPr>
          <p:cNvSpPr txBox="1">
            <a:spLocks/>
          </p:cNvSpPr>
          <p:nvPr/>
        </p:nvSpPr>
        <p:spPr>
          <a:xfrm>
            <a:off x="6522027" y="1459787"/>
            <a:ext cx="4419600" cy="181119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900" dirty="0"/>
              <a:t>What do you think of their work?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/>
              <a:t>How will you use their work to inspire you?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/>
              <a:t>How does their work link to the question? </a:t>
            </a:r>
            <a:endParaRPr lang="en-GB" sz="19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91A478-56DB-4127-83E3-9E46B2983B02}"/>
              </a:ext>
            </a:extLst>
          </p:cNvPr>
          <p:cNvSpPr txBox="1">
            <a:spLocks/>
          </p:cNvSpPr>
          <p:nvPr/>
        </p:nvSpPr>
        <p:spPr>
          <a:xfrm>
            <a:off x="6522027" y="674560"/>
            <a:ext cx="3858491" cy="559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Your opinion of the artist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4804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ird&#10;&#10;Description generated with very high confidence">
            <a:extLst>
              <a:ext uri="{FF2B5EF4-FFF2-40B4-BE49-F238E27FC236}">
                <a16:creationId xmlns:a16="http://schemas.microsoft.com/office/drawing/2014/main" id="{5D294415-1F7C-4DAF-90E0-F0CC47A54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91" y="1468639"/>
            <a:ext cx="10992677" cy="52238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AFF6D7-A615-4C9E-894A-B34EA2E683DE}"/>
              </a:ext>
            </a:extLst>
          </p:cNvPr>
          <p:cNvSpPr txBox="1"/>
          <p:nvPr/>
        </p:nvSpPr>
        <p:spPr>
          <a:xfrm>
            <a:off x="1201530" y="1466574"/>
            <a:ext cx="10396329" cy="54476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u="sng"/>
              <a:t>Writing about a photographer’s work</a:t>
            </a:r>
            <a:endParaRPr lang="en-GB" sz="2800" b="1" u="sng">
              <a:cs typeface="Calibri"/>
            </a:endParaRPr>
          </a:p>
          <a:p>
            <a:r>
              <a:rPr lang="en-GB" sz="1600" b="1" u="sng" dirty="0"/>
              <a:t>To analyse a photographer's work, you need to talk about:</a:t>
            </a:r>
            <a:br>
              <a:rPr lang="en-GB" sz="1600" u="sng" dirty="0"/>
            </a:br>
            <a:r>
              <a:rPr lang="en-GB" sz="1600" dirty="0"/>
              <a:t>- what is in the picture?</a:t>
            </a:r>
            <a:br>
              <a:rPr lang="en-GB" sz="1600" dirty="0"/>
            </a:br>
            <a:r>
              <a:rPr lang="en-GB" sz="1600" dirty="0"/>
              <a:t>- how they have taken the photograph?</a:t>
            </a:r>
            <a:br>
              <a:rPr lang="en-GB" sz="1600" dirty="0"/>
            </a:br>
            <a:r>
              <a:rPr lang="en-GB" sz="1600" dirty="0"/>
              <a:t>- What camera or editing techniques have they used?</a:t>
            </a:r>
            <a:br>
              <a:rPr lang="en-GB" sz="1600" dirty="0"/>
            </a:br>
            <a:r>
              <a:rPr lang="en-GB" sz="1600"/>
              <a:t>- how have they used the formal elements? (shape, colour, composition, lighting, viewpoint </a:t>
            </a:r>
            <a:r>
              <a:rPr lang="en-GB" sz="1600" dirty="0"/>
              <a:t>etc)</a:t>
            </a:r>
            <a:br>
              <a:rPr lang="en-GB" sz="1600" dirty="0"/>
            </a:br>
            <a:r>
              <a:rPr lang="en-GB" sz="1600" dirty="0"/>
              <a:t>- what do you like about the work? Explain your answer.</a:t>
            </a:r>
            <a:br>
              <a:rPr lang="en-GB" sz="1600" dirty="0"/>
            </a:br>
            <a:r>
              <a:rPr lang="en-GB" sz="1600" dirty="0"/>
              <a:t>- how could their work inspire your own photographs?</a:t>
            </a:r>
            <a:br>
              <a:rPr lang="en-GB" sz="1600" dirty="0"/>
            </a:br>
            <a:br>
              <a:rPr lang="en-GB" sz="1600" dirty="0"/>
            </a:br>
            <a:r>
              <a:rPr lang="en-GB" sz="1600" b="1" dirty="0"/>
              <a:t>If you need help getting started, you can use these sentence    starters but make sure you write a paragraph not bullet points...</a:t>
            </a:r>
            <a:br>
              <a:rPr lang="en-GB" sz="1600" dirty="0"/>
            </a:br>
            <a:br>
              <a:rPr lang="en-GB" sz="1600" dirty="0"/>
            </a:br>
            <a:r>
              <a:rPr lang="en-GB" sz="1600" i="1" u="sng" dirty="0"/>
              <a:t>Artist's Name </a:t>
            </a:r>
            <a:r>
              <a:rPr lang="en-GB" sz="1600" dirty="0"/>
              <a:t>takes photographs of...</a:t>
            </a:r>
            <a:br>
              <a:rPr lang="en-GB" sz="1600" dirty="0"/>
            </a:br>
            <a:r>
              <a:rPr lang="en-GB" sz="1600" dirty="0"/>
              <a:t>He/she takes his/her photos by…</a:t>
            </a:r>
            <a:endParaRPr lang="en-GB" sz="1600">
              <a:cs typeface="Calibri"/>
            </a:endParaRPr>
          </a:p>
          <a:p>
            <a:r>
              <a:rPr lang="en-GB" sz="1600"/>
              <a:t>The photography techniques he/she uses are…</a:t>
            </a:r>
            <a:endParaRPr lang="en-GB" sz="1600" dirty="0">
              <a:cs typeface="Calibri"/>
            </a:endParaRPr>
          </a:p>
          <a:p>
            <a:r>
              <a:rPr lang="en-GB" sz="1600"/>
              <a:t>These are effective because...</a:t>
            </a:r>
            <a:br>
              <a:rPr lang="en-GB" sz="1600" dirty="0"/>
            </a:br>
            <a:r>
              <a:rPr lang="en-GB" sz="1600"/>
              <a:t>This photographer considers </a:t>
            </a:r>
            <a:r>
              <a:rPr lang="en-GB" sz="1600" i="1" u="sng"/>
              <a:t>formal elements </a:t>
            </a:r>
            <a:r>
              <a:rPr lang="en-GB" sz="1600"/>
              <a:t>in their work by...</a:t>
            </a:r>
            <a:br>
              <a:rPr lang="en-GB" sz="1600" dirty="0"/>
            </a:br>
            <a:r>
              <a:rPr lang="en-GB" sz="1600"/>
              <a:t>Something I like about </a:t>
            </a:r>
            <a:r>
              <a:rPr lang="en-GB" sz="1600" i="1" u="sng"/>
              <a:t>Artist's Name's </a:t>
            </a:r>
            <a:r>
              <a:rPr lang="en-GB" sz="1600"/>
              <a:t>photography style is...</a:t>
            </a:r>
            <a:br>
              <a:rPr lang="en-GB" sz="1600" dirty="0"/>
            </a:br>
            <a:r>
              <a:rPr lang="en-GB" sz="1600"/>
              <a:t>I could take inspiration from this photographer in my own work by...</a:t>
            </a:r>
            <a:endParaRPr lang="en-GB" sz="1600">
              <a:cs typeface="Calibri"/>
            </a:endParaRPr>
          </a:p>
          <a:p>
            <a:endParaRPr lang="en-GB" sz="1400"/>
          </a:p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028DFF-CF63-4FE5-A83C-A98B38F87AB0}"/>
              </a:ext>
            </a:extLst>
          </p:cNvPr>
          <p:cNvSpPr txBox="1"/>
          <p:nvPr/>
        </p:nvSpPr>
        <p:spPr>
          <a:xfrm>
            <a:off x="936487" y="660399"/>
            <a:ext cx="671885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Select one of Julie Cockburns pieces of art and analyse it. </a:t>
            </a:r>
          </a:p>
          <a:p>
            <a:r>
              <a:rPr lang="en-US"/>
              <a:t>Make sure it is a photograph that you can discuss the shape   </a:t>
            </a:r>
          </a:p>
        </p:txBody>
      </p:sp>
    </p:spTree>
    <p:extLst>
      <p:ext uri="{BB962C8B-B14F-4D97-AF65-F5344CB8AC3E}">
        <p14:creationId xmlns:p14="http://schemas.microsoft.com/office/powerpoint/2010/main" val="1458205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315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Artist reseach 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Ruby Younger</dc:creator>
  <cp:lastModifiedBy>Toni-Louise</cp:lastModifiedBy>
  <cp:revision>82</cp:revision>
  <dcterms:created xsi:type="dcterms:W3CDTF">2020-06-09T10:14:23Z</dcterms:created>
  <dcterms:modified xsi:type="dcterms:W3CDTF">2020-06-13T08:10:02Z</dcterms:modified>
</cp:coreProperties>
</file>