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247EC-3583-4347-94A9-C6F649A58892}" v="2" dt="2020-06-29T10:04:23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BACB-90B0-4424-8D6F-2B5DD549F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DA978-88CB-4B22-A758-35366866E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83E5-4D2B-4A12-A980-8344E982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CA775-2D59-406B-8D7E-E36B3B04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4161D-4D0C-4726-B1A0-87A84C6F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BDE4-0D07-4C03-B93F-59780967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DC85C-91E5-4297-9D1C-04C0EAB6D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97C40-8541-46E1-B4F7-95FC94BE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C1A59-67D2-44C5-9B41-FFF1F7F7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D3D72-B251-463E-9968-25F80821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05951-715B-4899-9279-973C42342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2F01C-5198-428A-B6C4-8CA32360D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25B1A-73CF-496C-B76D-B4DE2C45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59A5-C07B-40D6-90A0-AD39B8EF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1CA81-52CC-4263-9C4F-306E4882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7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BCD4-7732-466A-924A-7F00A6A9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130A-1415-48F6-B688-0693F242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3C11-662A-460F-A933-A1DD0FEB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9E0D5-27B7-40A8-B98C-29473BFD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0EEA-0E5D-48E3-96F5-DE1A8153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A0C0-65BF-4C25-BC7E-B5D7B38B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D5B47-CB97-443A-8C16-CDA075F8E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D188-0212-40A5-BC96-5B751F79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FB3A-794C-41F3-834E-93BDD76B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88C0B-C027-4336-80DF-738A503E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8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6E9B-5EF2-45FF-A29E-5A8F2E84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CD49-B2B6-4CE3-BCBC-3B82355C6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98BDB-586A-450B-A5C4-396357DC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B107A-245A-45E5-A334-F59DA26B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B29E0-60EC-4724-B3D2-33961079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3042E-DCAC-4981-82AA-495275E2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0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C8B5-FBAD-4C9C-8C99-C5326D3E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E1648-3C44-4DAC-8371-C11FCC14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96307-118B-4420-9406-03B6601DE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3B3DE-3D14-496C-AA36-BE61929B0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D52AA-A70B-4411-A7D7-3F54ECD92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0B071-D7BB-436D-8FB8-0DA182BA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9E042-08FE-42A7-9D4D-97201E57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3DE82-7617-4FF7-9C8E-F5D17088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6BE9-ABA0-4653-A429-165FFA42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C5DF9-2D5E-4972-95A3-66EAEAFE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63A26-56A4-466F-8668-8872687D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A0485-C9DD-4D93-9C42-A507E58F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272C6-9BC2-446F-AE06-964BFBC5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8ADDD-9321-40B0-B710-76E52FC3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51D7C-4802-459D-A335-BE375CD9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E9F2-4E21-4C93-AE4B-FA6A5BCB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AC495-2FE6-4BD2-8AF0-3C0DD5437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2A165-E9C0-43B8-8852-FBE0A992F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7A185-12BA-4F9C-90B1-F31E50FE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067BC-9B52-4319-8123-6665858A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989D2-0383-41CB-93C4-018D897D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E055-299A-4D0B-BC51-C095FA86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78DBF-8275-415A-895E-3D0EE3D04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3DD1D-E12F-4212-81E8-C802D0FAF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4793D-5418-4867-9E0C-4AC80CF7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4A8C5-C33C-4C4C-BF67-7BCA54F6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F925D-C970-4962-8BFF-709652E9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B789D-2AD3-4142-BBA8-45280361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01EF4-3D01-457A-85A0-CEE28CC42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97FE9-76DF-4611-8DFE-8B33E660A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5BB2-12F5-4E03-A583-8DABE2B2C9F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E26B-F571-43E3-B926-8D1DD9CD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AA1-2493-4D54-B566-59AD54D67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913A-718E-4ABE-B912-53483D1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807EB4-76DF-4155-B660-96B0E4D47B9F}"/>
              </a:ext>
            </a:extLst>
          </p:cNvPr>
          <p:cNvSpPr/>
          <p:nvPr/>
        </p:nvSpPr>
        <p:spPr>
          <a:xfrm>
            <a:off x="530053" y="970224"/>
            <a:ext cx="3154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0" dirty="0">
                <a:solidFill>
                  <a:srgbClr val="000000"/>
                </a:solidFill>
                <a:effectLst/>
                <a:latin typeface="Raleway"/>
              </a:rPr>
              <a:t>Eric Staller         </a:t>
            </a:r>
          </a:p>
          <a:p>
            <a:r>
              <a:rPr lang="en-US" b="1" dirty="0">
                <a:solidFill>
                  <a:srgbClr val="000000"/>
                </a:solidFill>
                <a:latin typeface="Raleway"/>
              </a:rPr>
              <a:t>Light painting photography </a:t>
            </a:r>
            <a:endParaRPr lang="en-US" b="1" i="0" dirty="0">
              <a:solidFill>
                <a:srgbClr val="000000"/>
              </a:solidFill>
              <a:effectLst/>
              <a:latin typeface="Ralew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D6FD1-514C-4922-A5BA-F3DB59B9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672" y="514483"/>
            <a:ext cx="4297311" cy="285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3F5E8-25A6-4105-BD49-9CBB6C9D1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3" y="2258291"/>
            <a:ext cx="6706651" cy="4028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56027-96B1-48B9-B5AD-3DF0448F2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672" y="3429000"/>
            <a:ext cx="428625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912C8-9B56-4510-8328-76E6370E3E59}"/>
              </a:ext>
            </a:extLst>
          </p:cNvPr>
          <p:cNvSpPr txBox="1"/>
          <p:nvPr/>
        </p:nvSpPr>
        <p:spPr>
          <a:xfrm>
            <a:off x="530053" y="1621149"/>
            <a:ext cx="660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into what light painting photography is. Complete one slide on this.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6E41E-79A0-45AA-8217-4F3B4A86DB7A}"/>
              </a:ext>
            </a:extLst>
          </p:cNvPr>
          <p:cNvSpPr txBox="1"/>
          <p:nvPr/>
        </p:nvSpPr>
        <p:spPr>
          <a:xfrm>
            <a:off x="498032" y="647009"/>
            <a:ext cx="130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Line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23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CE60C5-6B81-48D3-8592-769DA060DE77}"/>
              </a:ext>
            </a:extLst>
          </p:cNvPr>
          <p:cNvSpPr/>
          <p:nvPr/>
        </p:nvSpPr>
        <p:spPr>
          <a:xfrm>
            <a:off x="852056" y="156590"/>
            <a:ext cx="4817918" cy="5551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580803-42C5-49AF-BB81-6389F94CC413}"/>
              </a:ext>
            </a:extLst>
          </p:cNvPr>
          <p:cNvSpPr>
            <a:spLocks noGrp="1"/>
          </p:cNvSpPr>
          <p:nvPr/>
        </p:nvSpPr>
        <p:spPr>
          <a:xfrm>
            <a:off x="1496290" y="161950"/>
            <a:ext cx="3789669" cy="130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/>
              <a:t>Artist Research</a:t>
            </a:r>
            <a:r>
              <a:rPr lang="en-US" sz="2400" dirty="0"/>
              <a:t> </a:t>
            </a: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03246A-BA24-4DAA-AF26-DBE4DA661BCF}"/>
              </a:ext>
            </a:extLst>
          </p:cNvPr>
          <p:cNvSpPr>
            <a:spLocks noGrp="1"/>
          </p:cNvSpPr>
          <p:nvPr/>
        </p:nvSpPr>
        <p:spPr>
          <a:xfrm>
            <a:off x="1250373" y="1243734"/>
            <a:ext cx="4037044" cy="3797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Must include good quality images (x6)</a:t>
            </a:r>
            <a:endParaRPr lang="en-US" sz="2600" dirty="0">
              <a:cs typeface="Calibri"/>
            </a:endParaRPr>
          </a:p>
          <a:p>
            <a:pPr marL="0" indent="0">
              <a:buNone/>
            </a:pPr>
            <a:endParaRPr lang="en-US" sz="2600" dirty="0">
              <a:cs typeface="Calibri"/>
            </a:endParaRPr>
          </a:p>
          <a:p>
            <a:pPr>
              <a:buFontTx/>
              <a:buChar char="-"/>
            </a:pPr>
            <a:r>
              <a:rPr lang="en-US" sz="2600" dirty="0"/>
              <a:t>Information about the artist – brief </a:t>
            </a:r>
            <a:endParaRPr lang="en-US" sz="2600" dirty="0">
              <a:cs typeface="Calibri"/>
            </a:endParaRPr>
          </a:p>
          <a:p>
            <a:pPr>
              <a:buFontTx/>
              <a:buChar char="-"/>
            </a:pPr>
            <a:r>
              <a:rPr lang="en-US" sz="2600" dirty="0"/>
              <a:t>Information about their art – lots </a:t>
            </a:r>
            <a:endParaRPr lang="en-US" sz="2600" dirty="0">
              <a:cs typeface="Calibri"/>
            </a:endParaRPr>
          </a:p>
          <a:p>
            <a:pPr>
              <a:buFontTx/>
              <a:buChar char="-"/>
            </a:pPr>
            <a:r>
              <a:rPr lang="en-US" sz="2600" dirty="0"/>
              <a:t>Why they produce those kind of photographs and any meanings attached to them</a:t>
            </a:r>
          </a:p>
          <a:p>
            <a:pPr>
              <a:buFontTx/>
              <a:buChar char="-"/>
            </a:pPr>
            <a:r>
              <a:rPr lang="en-US" sz="2600" dirty="0"/>
              <a:t>How does this artist use line</a:t>
            </a:r>
            <a:r>
              <a:rPr lang="en-US" sz="2000" dirty="0"/>
              <a:t> 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5E6F9-35FA-4595-B78C-52D53C1473BA}"/>
              </a:ext>
            </a:extLst>
          </p:cNvPr>
          <p:cNvSpPr/>
          <p:nvPr/>
        </p:nvSpPr>
        <p:spPr>
          <a:xfrm>
            <a:off x="8093212" y="4701816"/>
            <a:ext cx="3858491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You must remember to use </a:t>
            </a:r>
            <a:r>
              <a:rPr lang="en-US" sz="2800" b="1" dirty="0">
                <a:solidFill>
                  <a:srgbClr val="FF0000"/>
                </a:solidFill>
              </a:rPr>
              <a:t>key words </a:t>
            </a:r>
            <a:r>
              <a:rPr lang="en-US" sz="2800" dirty="0">
                <a:solidFill>
                  <a:srgbClr val="FF0000"/>
                </a:solidFill>
              </a:rPr>
              <a:t>throughout your annotations!!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168E8-15A7-4245-8784-2D468786CBFE}"/>
              </a:ext>
            </a:extLst>
          </p:cNvPr>
          <p:cNvSpPr/>
          <p:nvPr/>
        </p:nvSpPr>
        <p:spPr>
          <a:xfrm>
            <a:off x="6373092" y="134503"/>
            <a:ext cx="4817918" cy="35744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316856-8DAC-4730-ABE9-2A718A1326CF}"/>
              </a:ext>
            </a:extLst>
          </p:cNvPr>
          <p:cNvSpPr txBox="1">
            <a:spLocks/>
          </p:cNvSpPr>
          <p:nvPr/>
        </p:nvSpPr>
        <p:spPr>
          <a:xfrm>
            <a:off x="6522027" y="1459787"/>
            <a:ext cx="4419600" cy="1811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dirty="0"/>
              <a:t>What do you think of their work?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/>
              <a:t>How will you use their work to inspire you?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dirty="0"/>
              <a:t>How does their work link to the question? </a:t>
            </a:r>
            <a:endParaRPr lang="en-GB" sz="19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DD3BCE-7647-47F4-92BC-34E6D965E066}"/>
              </a:ext>
            </a:extLst>
          </p:cNvPr>
          <p:cNvSpPr txBox="1">
            <a:spLocks/>
          </p:cNvSpPr>
          <p:nvPr/>
        </p:nvSpPr>
        <p:spPr>
          <a:xfrm>
            <a:off x="6522027" y="674560"/>
            <a:ext cx="3858491" cy="559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Your opinion of the artist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535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9DEDAFA7-8D7B-4F4E-BC87-753C3FE7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1" y="1468639"/>
            <a:ext cx="10992677" cy="522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67E021-A283-4153-837D-B3D998F9D2D6}"/>
              </a:ext>
            </a:extLst>
          </p:cNvPr>
          <p:cNvSpPr txBox="1"/>
          <p:nvPr/>
        </p:nvSpPr>
        <p:spPr>
          <a:xfrm>
            <a:off x="1201530" y="1466574"/>
            <a:ext cx="10396329" cy="54476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u="sng"/>
              <a:t>Writing about a photographer’s work</a:t>
            </a:r>
            <a:endParaRPr lang="en-GB" sz="2800" b="1" u="sng">
              <a:cs typeface="Calibri"/>
            </a:endParaRPr>
          </a:p>
          <a:p>
            <a:r>
              <a:rPr lang="en-GB" sz="1600" b="1" u="sng" dirty="0"/>
              <a:t>To analyse a photographer's work, you need to talk about:</a:t>
            </a:r>
            <a:br>
              <a:rPr lang="en-GB" sz="1600" u="sng" dirty="0"/>
            </a:br>
            <a:r>
              <a:rPr lang="en-GB" sz="1600" dirty="0"/>
              <a:t>- what is in the picture?</a:t>
            </a:r>
            <a:br>
              <a:rPr lang="en-GB" sz="1600" dirty="0"/>
            </a:br>
            <a:r>
              <a:rPr lang="en-GB" sz="1600" dirty="0"/>
              <a:t>- how they have taken the photograph?</a:t>
            </a:r>
            <a:br>
              <a:rPr lang="en-GB" sz="1600" dirty="0"/>
            </a:br>
            <a:r>
              <a:rPr lang="en-GB" sz="1600" dirty="0"/>
              <a:t>- What camera or editing techniques have they used?</a:t>
            </a:r>
            <a:br>
              <a:rPr lang="en-GB" sz="1600" dirty="0"/>
            </a:br>
            <a:r>
              <a:rPr lang="en-GB" sz="1600"/>
              <a:t>- how have they used the formal elements? (shape, colour, composition, lighting, viewpoint </a:t>
            </a:r>
            <a:r>
              <a:rPr lang="en-GB" sz="1600" dirty="0"/>
              <a:t>etc)</a:t>
            </a:r>
            <a:br>
              <a:rPr lang="en-GB" sz="1600" dirty="0"/>
            </a:br>
            <a:r>
              <a:rPr lang="en-GB" sz="1600" dirty="0"/>
              <a:t>- what do you like about the work? Explain your answer.</a:t>
            </a:r>
            <a:br>
              <a:rPr lang="en-GB" sz="1600" dirty="0"/>
            </a:br>
            <a:r>
              <a:rPr lang="en-GB" sz="1600" dirty="0"/>
              <a:t>- how could their work inspire your own photographs?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/>
              <a:t>If you need help getting started, you can use these sentence    starters but make sure you write a paragraph not bullet points...</a:t>
            </a:r>
            <a:br>
              <a:rPr lang="en-GB" sz="1600" dirty="0"/>
            </a:br>
            <a:br>
              <a:rPr lang="en-GB" sz="1600" dirty="0"/>
            </a:br>
            <a:r>
              <a:rPr lang="en-GB" sz="1600" i="1" u="sng" dirty="0"/>
              <a:t>Artist's Name </a:t>
            </a:r>
            <a:r>
              <a:rPr lang="en-GB" sz="1600" dirty="0"/>
              <a:t>takes photographs of...</a:t>
            </a:r>
            <a:br>
              <a:rPr lang="en-GB" sz="1600" dirty="0"/>
            </a:br>
            <a:r>
              <a:rPr lang="en-GB" sz="1600" dirty="0"/>
              <a:t>He/she takes his/her photos by…</a:t>
            </a:r>
            <a:endParaRPr lang="en-GB" sz="1600">
              <a:cs typeface="Calibri"/>
            </a:endParaRPr>
          </a:p>
          <a:p>
            <a:r>
              <a:rPr lang="en-GB" sz="1600"/>
              <a:t>The photography techniques he/she uses are…</a:t>
            </a:r>
            <a:endParaRPr lang="en-GB" sz="1600" dirty="0">
              <a:cs typeface="Calibri"/>
            </a:endParaRPr>
          </a:p>
          <a:p>
            <a:r>
              <a:rPr lang="en-GB" sz="1600"/>
              <a:t>These are effective because...</a:t>
            </a:r>
            <a:br>
              <a:rPr lang="en-GB" sz="1600" dirty="0"/>
            </a:br>
            <a:r>
              <a:rPr lang="en-GB" sz="1600"/>
              <a:t>This photographer considers </a:t>
            </a:r>
            <a:r>
              <a:rPr lang="en-GB" sz="1600" i="1" u="sng"/>
              <a:t>formal elements </a:t>
            </a:r>
            <a:r>
              <a:rPr lang="en-GB" sz="1600"/>
              <a:t>in their work by...</a:t>
            </a:r>
            <a:br>
              <a:rPr lang="en-GB" sz="1600" dirty="0"/>
            </a:br>
            <a:r>
              <a:rPr lang="en-GB" sz="1600"/>
              <a:t>Something I like about </a:t>
            </a:r>
            <a:r>
              <a:rPr lang="en-GB" sz="1600" i="1" u="sng"/>
              <a:t>Artist's Name's </a:t>
            </a:r>
            <a:r>
              <a:rPr lang="en-GB" sz="1600"/>
              <a:t>photography style is...</a:t>
            </a:r>
            <a:br>
              <a:rPr lang="en-GB" sz="1600" dirty="0"/>
            </a:br>
            <a:r>
              <a:rPr lang="en-GB" sz="1600"/>
              <a:t>I could take inspiration from this photographer in my own work by...</a:t>
            </a:r>
            <a:endParaRPr lang="en-GB" sz="1600">
              <a:cs typeface="Calibri"/>
            </a:endParaRPr>
          </a:p>
          <a:p>
            <a:endParaRPr lang="en-GB" sz="14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221190-F96F-43F4-89E4-854DA07F9315}"/>
              </a:ext>
            </a:extLst>
          </p:cNvPr>
          <p:cNvSpPr txBox="1"/>
          <p:nvPr/>
        </p:nvSpPr>
        <p:spPr>
          <a:xfrm>
            <a:off x="936487" y="660399"/>
            <a:ext cx="671885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one of Sebastian Magnani pieces of art and </a:t>
            </a:r>
            <a:r>
              <a:rPr lang="en-US" dirty="0" err="1"/>
              <a:t>analyse</a:t>
            </a:r>
            <a:r>
              <a:rPr lang="en-US" dirty="0"/>
              <a:t> it. </a:t>
            </a:r>
            <a:endParaRPr lang="en-US">
              <a:solidFill>
                <a:srgbClr val="333333"/>
              </a:solidFill>
              <a:cs typeface="Calibri"/>
            </a:endParaRPr>
          </a:p>
          <a:p>
            <a:r>
              <a:rPr lang="en-US" dirty="0"/>
              <a:t>Make sure it is a photograph that you can discuss space</a:t>
            </a:r>
          </a:p>
        </p:txBody>
      </p:sp>
    </p:spTree>
    <p:extLst>
      <p:ext uri="{BB962C8B-B14F-4D97-AF65-F5344CB8AC3E}">
        <p14:creationId xmlns:p14="http://schemas.microsoft.com/office/powerpoint/2010/main" val="27199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314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ledwith</dc:creator>
  <cp:lastModifiedBy>Toni-Louise</cp:lastModifiedBy>
  <cp:revision>2</cp:revision>
  <dcterms:created xsi:type="dcterms:W3CDTF">2020-06-29T09:53:09Z</dcterms:created>
  <dcterms:modified xsi:type="dcterms:W3CDTF">2020-07-13T15:09:32Z</dcterms:modified>
</cp:coreProperties>
</file>