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70" r:id="rId6"/>
    <p:sldId id="298" r:id="rId7"/>
    <p:sldId id="297" r:id="rId8"/>
    <p:sldId id="257" r:id="rId9"/>
    <p:sldId id="258" r:id="rId10"/>
    <p:sldId id="259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B069-D163-4FDE-B6F5-8441B6564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01293-0507-4F30-96C1-B6A36EF53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B8E7A-6D2E-41E2-AB8F-DFF1FA91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21E14-CAFE-433E-978F-E5B2F96E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69BB2-7898-4EE6-8F8D-9328A572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1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712C-7E05-4390-9579-181764CD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4B28C-BBFD-4CBC-AA10-B26DCB8EF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7294-8A35-42ED-A217-AEB45833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23AE-071D-4F98-8108-090904F3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F2CB3-8E8E-4755-812D-D2EA0351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3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12711-786E-49EE-88D0-DFB5A933A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769AD-A9AC-49D6-8444-DD748147E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8D8D-953E-49D4-A417-DCD3781D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8F73-7AC0-4F9C-9B61-A87F35D3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8E201-827B-4F00-AFD2-135419BD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9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5BDD-0E21-47B8-80CF-92DBA614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3FFF-C41F-4C91-9B40-674987F1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21A2-06BE-4F12-AE47-A8E1B8B5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5D847-78A8-425D-B2F3-CD1EABDC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7EBAF-9C7D-4B1F-A43A-9751D111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3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B26D-B1B2-4055-8975-95A53FCE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F964E-8E5B-478E-96F4-8AA8FE7B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E9573-3C68-4216-87FB-64A92FC5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8CC06-C328-40AF-9062-F5A88432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23DD5-A08C-4606-B42B-339D7DD9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3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B655-8BDA-4DD2-9361-7249901A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588C-ADE4-4D32-BDFA-4ADDBB842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E2E3-580B-4B20-8FDF-51D4BB0E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48B66-2999-48DB-87C9-DF21299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6574-B787-4CC0-A358-E759FCA4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20EF0-EB3D-42C2-8F12-4CD884D6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2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EC48-BBD4-4FC0-9BAD-D23F22C8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0AF3A-A78B-42A4-B345-B81D05CBC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772B6-FEC9-4CE0-A361-268FD3CFD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42427-6886-4C60-89E5-F8D15E676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5D0D0-6020-4A00-A102-1912059D5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A6AF0-C648-41FD-9C28-3298DDFB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417D7-220E-44F2-93F1-A5465C7C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FCC7A-34E5-4643-B830-3FC0C581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EB04-C2E5-4BC9-AC9D-9BDE80BF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8AAEC-B86F-437B-A8A6-948C6631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90949-AA8A-4370-AA52-FEC1247E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1CE45-CA26-4133-AE39-02E02287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9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4211-41B7-4326-9530-DF10ACBC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18ABD-6FC3-4DA1-BD47-049C9FE7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6AEC-6EA1-4982-AF38-3EEB6F02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FC56-F430-42AD-9C30-383B3BAF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4794-7D30-4679-8954-C0A77BC1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7FDE6-707C-4767-B024-441F55423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C0CEA-8B8D-430C-9B00-31D231D1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EEE7D-0423-44DE-B5D6-6F41C2EF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726BE-CC1E-4EB7-A7A6-42FAB01E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9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A36B-70C7-4833-9999-F9A628F5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1020F-574C-4088-A291-51300ABEF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6785-35BE-4CBF-A674-F5C912CC8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C5BFD-53A1-4185-9916-736BCBD3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18801-A163-4C0C-BE21-B590F6BB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11925-6FEA-4CA6-9B94-1B754DFC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FEF9F-4150-4F51-81CB-16D6C95D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8907A-336C-48B7-B36F-54E04361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CE98A-D39D-42EB-B917-A1627D28A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A702-03EC-403A-B0E5-C36DA341C5AF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46650-2E4A-4061-8E3C-66F10F81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719D-AC84-4ADB-BE56-8357C0C02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3FCC-367D-4B32-A4CA-F6857F673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st_of_cities,_towns_and_villages_in_Cypr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1uh3OOko2I" TargetMode="External"/><Relationship Id="rId2" Type="http://schemas.openxmlformats.org/officeDocument/2006/relationships/hyperlink" Target="https://churchmead-my.sharepoint.com/personal/kingj317_churchmead_org/Documents/Home%20learning/Year%207%20lessons/Term%206/Lesson%203%20Mi%20ciudad%20imaginaria.ppt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32063" y="6332739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32063" y="6322869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95" y="207818"/>
            <a:ext cx="7648994" cy="585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273" y="548640"/>
            <a:ext cx="25187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Picture this!</a:t>
            </a:r>
          </a:p>
          <a:p>
            <a:pPr algn="ctr"/>
            <a:r>
              <a:rPr lang="en-GB" sz="2800" dirty="0"/>
              <a:t>Name as many Spanish words as you can!</a:t>
            </a:r>
          </a:p>
          <a:p>
            <a:pPr algn="ctr"/>
            <a:r>
              <a:rPr lang="en-GB" sz="2800" dirty="0"/>
              <a:t>30 seconds!</a:t>
            </a:r>
            <a:endParaRPr lang="en-GB" sz="2400" dirty="0"/>
          </a:p>
        </p:txBody>
      </p:sp>
      <p:pic>
        <p:nvPicPr>
          <p:cNvPr id="10" name="Countdow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005608" y="962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86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374090"/>
            <a:ext cx="10515600" cy="1325563"/>
          </a:xfrm>
        </p:spPr>
        <p:txBody>
          <a:bodyPr/>
          <a:lstStyle/>
          <a:p>
            <a:r>
              <a:rPr lang="en-GB" altLang="en-US" sz="2800" dirty="0">
                <a:latin typeface="Comic Sans MS"/>
              </a:rPr>
              <a:t>                                                                        </a:t>
            </a:r>
            <a:r>
              <a:rPr lang="en-GB" altLang="en-US" sz="2800" u="sng" dirty="0">
                <a:latin typeface="Comic Sans MS"/>
              </a:rPr>
              <a:t>Term 6 lesson 3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>
                <a:latin typeface="Comic Sans MS" panose="030F0702030302020204" pitchFamily="66" charset="0"/>
              </a:rPr>
              <a:t>Mi ciudad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imaginaria</a:t>
            </a:r>
            <a:endParaRPr lang="en-GB" altLang="en-US" sz="3900" u="sng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designing an imaginary city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727355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344099-7019-415B-8153-335CCC853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56306" y="4302022"/>
            <a:ext cx="2721789" cy="17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A1BA4F7D-1861-4C0A-A0E4-B18D05C40D94}"/>
              </a:ext>
            </a:extLst>
          </p:cNvPr>
          <p:cNvSpPr/>
          <p:nvPr/>
        </p:nvSpPr>
        <p:spPr>
          <a:xfrm>
            <a:off x="1107070" y="1392236"/>
            <a:ext cx="498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https://www.youtube.com/watch?v=O1uh3OOko2I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31461-1776-4F6D-B210-A723151229DC}"/>
              </a:ext>
            </a:extLst>
          </p:cNvPr>
          <p:cNvSpPr txBox="1"/>
          <p:nvPr/>
        </p:nvSpPr>
        <p:spPr>
          <a:xfrm>
            <a:off x="850790" y="2292036"/>
            <a:ext cx="1060097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Watch the video and answer these questions;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Which new places in town did you hear?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What does ‘</a:t>
            </a:r>
            <a:r>
              <a:rPr lang="en-GB" sz="2400" i="1" dirty="0" err="1">
                <a:latin typeface="Comic Sans MS" panose="030F0702030302020204" pitchFamily="66" charset="0"/>
              </a:rPr>
              <a:t>Cómo</a:t>
            </a:r>
            <a:r>
              <a:rPr lang="en-GB" sz="2400" i="1" dirty="0">
                <a:latin typeface="Comic Sans MS" panose="030F0702030302020204" pitchFamily="66" charset="0"/>
              </a:rPr>
              <a:t> es</a:t>
            </a:r>
            <a:r>
              <a:rPr lang="en-GB" sz="2400" dirty="0">
                <a:latin typeface="Comic Sans MS" panose="030F0702030302020204" pitchFamily="66" charset="0"/>
              </a:rPr>
              <a:t>…’ mean?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Write down at least 4 adjectives used in the video to describe towns.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E4892-86B5-4C33-978A-E8DDF0C23672}"/>
              </a:ext>
            </a:extLst>
          </p:cNvPr>
          <p:cNvSpPr txBox="1"/>
          <p:nvPr/>
        </p:nvSpPr>
        <p:spPr>
          <a:xfrm>
            <a:off x="1216549" y="565319"/>
            <a:ext cx="1021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Un video: How to describe common places in town in Spanish</a:t>
            </a:r>
          </a:p>
        </p:txBody>
      </p:sp>
    </p:spTree>
    <p:extLst>
      <p:ext uri="{BB962C8B-B14F-4D97-AF65-F5344CB8AC3E}">
        <p14:creationId xmlns:p14="http://schemas.microsoft.com/office/powerpoint/2010/main" val="239779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065" y="406671"/>
            <a:ext cx="5027152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Design your own town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805" y="1442073"/>
            <a:ext cx="7619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You are going to design your own town. You will do it on a </a:t>
            </a:r>
            <a:r>
              <a:rPr lang="en-GB" sz="2400" dirty="0" err="1">
                <a:latin typeface="Comic Sans MS" panose="030F0702030302020204" pitchFamily="66" charset="0"/>
              </a:rPr>
              <a:t>Powerpoint</a:t>
            </a:r>
            <a:r>
              <a:rPr lang="en-GB" sz="2400" dirty="0">
                <a:latin typeface="Comic Sans MS" panose="030F0702030302020204" pitchFamily="66" charset="0"/>
              </a:rPr>
              <a:t> and </a:t>
            </a:r>
            <a:r>
              <a:rPr lang="en-GB" sz="2400" b="1" u="sng" dirty="0">
                <a:latin typeface="Comic Sans MS" panose="030F0702030302020204" pitchFamily="66" charset="0"/>
              </a:rPr>
              <a:t>label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all the places </a:t>
            </a:r>
            <a:r>
              <a:rPr lang="en-GB" sz="2400" b="1" u="sng" dirty="0">
                <a:latin typeface="Comic Sans MS" panose="030F0702030302020204" pitchFamily="66" charset="0"/>
              </a:rPr>
              <a:t>in Spanish </a:t>
            </a:r>
            <a:r>
              <a:rPr lang="en-GB" sz="2400" dirty="0">
                <a:latin typeface="Comic Sans MS" panose="030F0702030302020204" pitchFamily="66" charset="0"/>
              </a:rPr>
              <a:t>that will be in your city.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At least 10 places.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Add two places that we have not seen in class.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All places must be labelled in Spanish.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Make it creative and use different colours.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Use the vocabulary in Lessons 1 and 2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Comic Sans MS" panose="030F0702030302020204" pitchFamily="66" charset="0"/>
              </a:rPr>
              <a:t>Use the examples on the next 3 slides to help</a:t>
            </a:r>
          </a:p>
          <a:p>
            <a:pPr marL="342900" indent="-342900">
              <a:buFontTx/>
              <a:buChar char="-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u="sng" dirty="0">
                <a:latin typeface="Comic Sans MS" panose="030F0702030302020204" pitchFamily="66" charset="0"/>
              </a:rPr>
              <a:t>TOTAL: 20 marks </a:t>
            </a:r>
            <a:endParaRPr lang="en-GB" sz="2400" i="1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1612670"/>
            <a:ext cx="4121622" cy="3998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121">
            <a:off x="8728992" y="-9708"/>
            <a:ext cx="1479086" cy="1479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B5D656-9A5E-41F0-8157-1D62A2CE3356}"/>
              </a:ext>
            </a:extLst>
          </p:cNvPr>
          <p:cNvSpPr txBox="1"/>
          <p:nvPr/>
        </p:nvSpPr>
        <p:spPr>
          <a:xfrm>
            <a:off x="325805" y="6170759"/>
            <a:ext cx="1186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Extension: Write a few sentences about your city. Use the video link to help you (the descriptions start about half way through)</a:t>
            </a:r>
          </a:p>
        </p:txBody>
      </p:sp>
    </p:spTree>
    <p:extLst>
      <p:ext uri="{BB962C8B-B14F-4D97-AF65-F5344CB8AC3E}">
        <p14:creationId xmlns:p14="http://schemas.microsoft.com/office/powerpoint/2010/main" val="172913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75"/>
            <a:ext cx="7010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2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1" y="254320"/>
            <a:ext cx="8527311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92" y="0"/>
            <a:ext cx="872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4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F12D7-B1AA-4F85-AED7-39E39DDE3DC8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16478a8f-2fa9-487e-8953-8f9469af2f1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06e0320-5824-4f3b-9a19-42a16ec08098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C3DB45-35AB-437E-8013-B5FCBA0B7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82BDBC-CA75-49B2-AD23-1BA97AD7A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282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                                                                        Term 6 lesson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6 lesson 3</dc:title>
  <dc:creator>Robert &amp; Jackie king</dc:creator>
  <cp:lastModifiedBy>Toni-Louise</cp:lastModifiedBy>
  <cp:revision>7</cp:revision>
  <dcterms:created xsi:type="dcterms:W3CDTF">2020-05-31T10:41:37Z</dcterms:created>
  <dcterms:modified xsi:type="dcterms:W3CDTF">2020-06-01T10:49:24Z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