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1" r:id="rId6"/>
    <p:sldId id="272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36" d="100"/>
          <a:sy n="36" d="100"/>
        </p:scale>
        <p:origin x="10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71C61-05A7-4252-8DFB-1873F0D10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55BA5-42F0-4F6B-902C-7A4271569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00859-1273-4041-9DC8-7635CB05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FF61-F37B-4E7B-A9F7-F7D0558A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4570-8ECE-4A9E-A2C1-3643B104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2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A727-44A7-4B4A-9EE5-39E8B14D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68D02-442A-4EAE-AF52-E58895385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2B05-3044-41DC-AEB6-15C15EB2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2263-208E-4633-9E1A-848F79F4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8158B-7BEF-4878-9F44-CCBECD18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5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E6B60-5A87-41D8-AD4F-15E78BE2D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9AC9A-FA66-4595-BA86-DEBEFF229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3B128-78EB-4383-BFC1-996410C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2B1FC-1656-4BB6-85FC-325A169D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AAD4A-AF2E-4215-8F7B-6C1CF7C6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7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8E5A-FDE7-4140-B501-35F90D4F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8E9EB-903D-467C-B9E5-A5EDBE6A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2277-D625-4385-9658-D2098EC8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3627B-4952-425A-B748-60B156CF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EC23-F7E5-4D6B-9DD8-78E8B2D4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F135-481A-4B3D-B346-542CA02F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D7FB-5C6B-4001-B0FA-0F6392B2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FDED-AAB5-4D30-8F9D-A2269740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B807-22F8-4542-B5B2-E56C3B66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764C-06C5-4968-9695-00397FEE8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9591F-06AB-4B09-9F4B-841031806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0A7F7-E5E4-41BF-91ED-42BFFD12D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8FE2F5-2A67-447B-9354-E3024318C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B62FB-9479-4D00-96C2-A8203A74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2DC4-465D-453C-833F-7A603897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75A90-3BBC-4BC1-B0E6-2841292C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4E3A-5956-4A45-B3C5-6ADC050E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BF89-290B-4576-BF5E-C36F7F79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E1048-4BC9-4FBB-AD7B-D834E2D4C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A7605-FEB5-4093-BBE7-34357978A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D0392-D3E9-4D57-8205-AE662672F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29B090-8B7C-4D16-B662-EF9B02FE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44E11-7FDE-4566-A7D4-B0BB00FB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D4183-952C-478A-887D-F393BA3D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5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5592-5E1C-4660-BC5C-11FF7AB4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E96B7-A900-4072-B87E-50312D03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0D8C4-2C1B-4579-9D4D-FE137066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2735F-83A3-4054-B643-2B65C7AE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0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BD1C1-69E8-4756-9021-3A2D07B14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A7835-DF4A-4F5C-BEE8-ED33B16D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1549E-31AB-419B-8D81-23B8C236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5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D329-2799-4750-9D0A-B0396265E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7712-CE26-42B8-935B-FEB93C6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55887-D857-4949-B210-6D8B17282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C4AB9-2371-4BC0-8304-0CFAF1738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F996-E99F-4159-B40D-0A34CBAD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14E8-EB16-4226-A8FD-27A944AC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2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F92F-D3AB-4C4C-A1AF-C3B7AAC8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BDAEA-426B-4796-90F1-7FDFF24B5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E247B-2F47-4B5A-BD82-05ABDD75C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15581-AF29-4D20-AE2A-31C08D3C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10935-E30F-4B38-A42E-841D68AF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DC7D0-DE6E-4527-8044-EDDC826D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FEB58-254B-4622-AB4F-D9E2DD0D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2423B-0A5C-4528-8FBB-9BE293812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4CA6-908D-46DA-90E0-F89E70F09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AF1A-0F2F-49A8-819C-B67CDC9EC587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6414-D120-438C-B80D-B2CA2C4D0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4A75-B592-4A32-B9FD-7380D702E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6C5D-4771-4993-94B5-DDF3BB9D0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8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List_of_cities,_towns_and_villages_in_Cypr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gucigalp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Tegucigalpa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6 lesson 2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>
                <a:latin typeface="Comic Sans MS" panose="030F0702030302020204" pitchFamily="66" charset="0"/>
              </a:rPr>
              <a:t>De </a:t>
            </a:r>
            <a:r>
              <a:rPr lang="en-GB" altLang="en-US" sz="3900" u="sng" dirty="0" err="1">
                <a:latin typeface="Comic Sans MS" panose="030F0702030302020204" pitchFamily="66" charset="0"/>
              </a:rPr>
              <a:t>paseo</a:t>
            </a:r>
            <a:r>
              <a:rPr lang="en-GB" altLang="en-US" sz="3900" u="sng" dirty="0">
                <a:latin typeface="Comic Sans MS" panose="030F0702030302020204" pitchFamily="66" charset="0"/>
              </a:rPr>
              <a:t> por mi ciudad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writing about places in town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78E48D-3D3F-4CE2-ACA8-DA9C69DB6213}"/>
              </a:ext>
            </a:extLst>
          </p:cNvPr>
          <p:cNvSpPr txBox="1"/>
          <p:nvPr/>
        </p:nvSpPr>
        <p:spPr>
          <a:xfrm>
            <a:off x="10561986" y="5794703"/>
            <a:ext cx="90497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  /40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44099-7019-415B-8153-335CCC853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56306" y="4302022"/>
            <a:ext cx="2721789" cy="17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7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7995C-808D-4528-A579-FAE532043D83}"/>
              </a:ext>
            </a:extLst>
          </p:cNvPr>
          <p:cNvSpPr txBox="1"/>
          <p:nvPr/>
        </p:nvSpPr>
        <p:spPr>
          <a:xfrm>
            <a:off x="915725" y="458956"/>
            <a:ext cx="10360549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latin typeface="Comic Sans MS" panose="030F0702030302020204" pitchFamily="66" charset="0"/>
              </a:rPr>
              <a:t>STARTER</a:t>
            </a:r>
          </a:p>
          <a:p>
            <a:pPr algn="ctr"/>
            <a:endParaRPr lang="en-GB" sz="4000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Unjumble the places in town. </a:t>
            </a:r>
          </a:p>
          <a:p>
            <a:endParaRPr lang="en-GB" sz="4000" u="sng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 err="1">
                <a:latin typeface="Comic Sans MS" panose="030F0702030302020204" pitchFamily="66" charset="0"/>
              </a:rPr>
              <a:t>uan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cblaotebii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 err="1">
                <a:latin typeface="Comic Sans MS" panose="030F0702030302020204" pitchFamily="66" charset="0"/>
              </a:rPr>
              <a:t>aun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aestción</a:t>
            </a:r>
            <a:r>
              <a:rPr lang="en-GB" sz="2400" dirty="0">
                <a:latin typeface="Comic Sans MS" panose="030F0702030302020204" pitchFamily="66" charset="0"/>
              </a:rPr>
              <a:t> ed </a:t>
            </a:r>
            <a:r>
              <a:rPr lang="en-GB" sz="2400" dirty="0" err="1">
                <a:latin typeface="Comic Sans MS" panose="030F0702030302020204" pitchFamily="66" charset="0"/>
              </a:rPr>
              <a:t>retn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 err="1">
                <a:latin typeface="Comic Sans MS" panose="030F0702030302020204" pitchFamily="66" charset="0"/>
              </a:rPr>
              <a:t>nua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natied</a:t>
            </a:r>
            <a:r>
              <a:rPr lang="en-GB" sz="2400" dirty="0">
                <a:latin typeface="Comic Sans MS" panose="030F0702030302020204" pitchFamily="66" charset="0"/>
              </a:rPr>
              <a:t> ed </a:t>
            </a:r>
            <a:r>
              <a:rPr lang="en-GB" sz="2400" dirty="0" err="1">
                <a:latin typeface="Comic Sans MS" panose="030F0702030302020204" pitchFamily="66" charset="0"/>
              </a:rPr>
              <a:t>proa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anu </a:t>
            </a:r>
            <a:r>
              <a:rPr lang="en-GB" sz="2400" dirty="0" err="1">
                <a:latin typeface="Comic Sans MS" panose="030F0702030302020204" pitchFamily="66" charset="0"/>
              </a:rPr>
              <a:t>lapza</a:t>
            </a:r>
            <a:r>
              <a:rPr lang="en-GB" sz="2400" dirty="0">
                <a:latin typeface="Comic Sans MS" panose="030F0702030302020204" pitchFamily="66" charset="0"/>
              </a:rPr>
              <a:t> de roots</a:t>
            </a:r>
          </a:p>
          <a:p>
            <a:pPr marL="742950" indent="-742950">
              <a:buAutoNum type="alphaLcPeriod"/>
            </a:pPr>
            <a:r>
              <a:rPr lang="en-GB" sz="2400" dirty="0" err="1">
                <a:latin typeface="Comic Sans MS" panose="030F0702030302020204" pitchFamily="66" charset="0"/>
              </a:rPr>
              <a:t>uan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giailes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nu </a:t>
            </a:r>
            <a:r>
              <a:rPr lang="en-GB" sz="2400" dirty="0" err="1">
                <a:latin typeface="Comic Sans MS" panose="030F0702030302020204" pitchFamily="66" charset="0"/>
              </a:rPr>
              <a:t>oumse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>
                <a:latin typeface="Comic Sans MS" panose="030F0702030302020204" pitchFamily="66" charset="0"/>
              </a:rPr>
              <a:t>nu </a:t>
            </a:r>
            <a:r>
              <a:rPr lang="en-GB" sz="2400" dirty="0" err="1">
                <a:latin typeface="Comic Sans MS" panose="030F0702030302020204" pitchFamily="66" charset="0"/>
              </a:rPr>
              <a:t>satuenrtaue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r>
              <a:rPr lang="en-GB" sz="2400" dirty="0" err="1">
                <a:latin typeface="Comic Sans MS" panose="030F0702030302020204" pitchFamily="66" charset="0"/>
              </a:rPr>
              <a:t>aun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imqauetz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742950" indent="-742950">
              <a:buAutoNum type="alphaLcPeriod"/>
            </a:pPr>
            <a:endParaRPr lang="en-GB" sz="40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A3965-6C73-49A9-BA9F-927BF3E23E04}"/>
              </a:ext>
            </a:extLst>
          </p:cNvPr>
          <p:cNvSpPr txBox="1"/>
          <p:nvPr/>
        </p:nvSpPr>
        <p:spPr>
          <a:xfrm>
            <a:off x="516834" y="489734"/>
            <a:ext cx="5772648" cy="587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Vocabulary test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Write these places in Spanish: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1. bank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2. park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 school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4. shop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5. library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6. stadium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7. supermarket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8. restaurant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9. cinema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10. hotel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0F774-248B-432D-9656-CA90CDDCC4DA}"/>
              </a:ext>
            </a:extLst>
          </p:cNvPr>
          <p:cNvSpPr txBox="1"/>
          <p:nvPr/>
        </p:nvSpPr>
        <p:spPr>
          <a:xfrm>
            <a:off x="6913919" y="338605"/>
            <a:ext cx="522130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000" u="sng" dirty="0">
                <a:latin typeface="Comic Sans MS" panose="030F0702030302020204" pitchFamily="66" charset="0"/>
              </a:rPr>
              <a:t>Please answer these questions!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How did you learn these words?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What would you do differently next time?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0DCA2-B769-46B1-8C98-A1B0AC874A4C}"/>
              </a:ext>
            </a:extLst>
          </p:cNvPr>
          <p:cNvSpPr txBox="1"/>
          <p:nvPr/>
        </p:nvSpPr>
        <p:spPr>
          <a:xfrm>
            <a:off x="11076495" y="5998934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25846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101092-A045-422C-85C0-C4366F9E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280" y="1345205"/>
            <a:ext cx="4210050" cy="2438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F60AE-105E-464C-BEBD-1FA2FEC5D5A9}"/>
              </a:ext>
            </a:extLst>
          </p:cNvPr>
          <p:cNvSpPr/>
          <p:nvPr/>
        </p:nvSpPr>
        <p:spPr>
          <a:xfrm>
            <a:off x="483909" y="1345205"/>
            <a:ext cx="6096000" cy="2308324"/>
          </a:xfrm>
          <a:prstGeom prst="rect">
            <a:avLst/>
          </a:prstGeom>
          <a:ln w="1079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Gloria</a:t>
            </a:r>
          </a:p>
          <a:p>
            <a:pPr>
              <a:spcAft>
                <a:spcPts val="0"/>
              </a:spcAft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Vivo en una aldea muy pequeña que se llama San Agustinillo, en el sur de México. Hay una biblioteca grande, dos hoteles, tres restaurantes y una playa maravillosa. Me gusta mi aldea porque es muy bonita y tranquila.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FDAC41-64E3-48BD-A0A8-885A53B074F8}"/>
              </a:ext>
            </a:extLst>
          </p:cNvPr>
          <p:cNvSpPr/>
          <p:nvPr/>
        </p:nvSpPr>
        <p:spPr>
          <a:xfrm>
            <a:off x="483909" y="4286369"/>
            <a:ext cx="6096000" cy="1754326"/>
          </a:xfrm>
          <a:prstGeom prst="rect">
            <a:avLst/>
          </a:prstGeom>
          <a:ln w="98425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Fernando</a:t>
            </a:r>
          </a:p>
          <a:p>
            <a:pPr>
              <a:spcAft>
                <a:spcPts val="0"/>
              </a:spcAft>
            </a:pPr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Vivo en una ciudad grande y tropical que se llama Maracaibo, en el noroeste de Venezuela. En el centro hay cines, tiendas de ropa y dos estadios de fútbol. Además, tiene una plaza de toros bastante famosa.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9EBEE-0C4C-4F47-BAD7-3427F798CE9F}"/>
              </a:ext>
            </a:extLst>
          </p:cNvPr>
          <p:cNvSpPr txBox="1"/>
          <p:nvPr/>
        </p:nvSpPr>
        <p:spPr>
          <a:xfrm>
            <a:off x="386498" y="235311"/>
            <a:ext cx="117711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400" dirty="0">
                <a:latin typeface="Comic Sans MS" panose="030F0702030302020204" pitchFamily="66" charset="0"/>
              </a:rPr>
              <a:t>  </a:t>
            </a:r>
            <a:r>
              <a:rPr lang="en-GB" sz="2400" i="1" dirty="0">
                <a:latin typeface="Comic Sans MS" panose="030F0702030302020204" pitchFamily="66" charset="0"/>
              </a:rPr>
              <a:t>Read about Gloria and Fernando describing where they live. 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	Decide if each of the sentences (a-h) relates to Gloria (G) or Fernando (F)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E1AD6-8D26-4BD8-95B7-7340B58E66FE}"/>
              </a:ext>
            </a:extLst>
          </p:cNvPr>
          <p:cNvSpPr txBox="1"/>
          <p:nvPr/>
        </p:nvSpPr>
        <p:spPr>
          <a:xfrm>
            <a:off x="7550869" y="4157221"/>
            <a:ext cx="1913641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a.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b.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d.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f.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g.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89B12-0021-48DA-B0E2-87254D43320D}"/>
              </a:ext>
            </a:extLst>
          </p:cNvPr>
          <p:cNvSpPr txBox="1"/>
          <p:nvPr/>
        </p:nvSpPr>
        <p:spPr>
          <a:xfrm>
            <a:off x="11368725" y="625335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09156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54A81-1830-4A58-A729-ED4B00EA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99" y="1503139"/>
            <a:ext cx="6797948" cy="2437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E94D7C-52EE-4E14-92BB-D1E83EBF1970}"/>
              </a:ext>
            </a:extLst>
          </p:cNvPr>
          <p:cNvSpPr txBox="1"/>
          <p:nvPr/>
        </p:nvSpPr>
        <p:spPr>
          <a:xfrm>
            <a:off x="1008668" y="169682"/>
            <a:ext cx="110870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Traduce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Read this paragraph about </a:t>
            </a:r>
            <a:r>
              <a:rPr lang="en-GB" sz="2400" i="1" dirty="0" err="1">
                <a:latin typeface="Comic Sans MS" panose="030F0702030302020204" pitchFamily="66" charset="0"/>
              </a:rPr>
              <a:t>Teucigalpa</a:t>
            </a:r>
            <a:r>
              <a:rPr lang="en-GB" sz="2400" i="1" dirty="0">
                <a:latin typeface="Comic Sans MS" panose="030F0702030302020204" pitchFamily="66" charset="0"/>
              </a:rPr>
              <a:t>, the capital of Honduras. 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Then translate it into Spanish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3921D-4B51-4B79-8749-E661AB041204}"/>
              </a:ext>
            </a:extLst>
          </p:cNvPr>
          <p:cNvSpPr txBox="1"/>
          <p:nvPr/>
        </p:nvSpPr>
        <p:spPr>
          <a:xfrm>
            <a:off x="9012024" y="1431566"/>
            <a:ext cx="2769476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Helpful words!</a:t>
            </a:r>
          </a:p>
          <a:p>
            <a:endParaRPr lang="en-GB" u="sng" dirty="0"/>
          </a:p>
          <a:p>
            <a:r>
              <a:rPr lang="en-GB" dirty="0"/>
              <a:t>Es = is</a:t>
            </a:r>
          </a:p>
          <a:p>
            <a:r>
              <a:rPr lang="en-GB" dirty="0"/>
              <a:t>Hay = There is/are</a:t>
            </a:r>
          </a:p>
          <a:p>
            <a:r>
              <a:rPr lang="en-GB" dirty="0"/>
              <a:t>Tiene = it has</a:t>
            </a:r>
          </a:p>
          <a:p>
            <a:r>
              <a:rPr lang="en-GB" dirty="0" err="1"/>
              <a:t>También</a:t>
            </a:r>
            <a:r>
              <a:rPr lang="en-GB" dirty="0"/>
              <a:t> = also</a:t>
            </a:r>
          </a:p>
          <a:p>
            <a:r>
              <a:rPr lang="en-GB" dirty="0"/>
              <a:t>con = with</a:t>
            </a:r>
          </a:p>
          <a:p>
            <a:r>
              <a:rPr lang="en-GB" dirty="0"/>
              <a:t>y = and</a:t>
            </a:r>
          </a:p>
          <a:p>
            <a:r>
              <a:rPr lang="en-GB" dirty="0"/>
              <a:t>que se llama = that is called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E992A-0CB0-43B8-A657-AEB01C66F855}"/>
              </a:ext>
            </a:extLst>
          </p:cNvPr>
          <p:cNvSpPr txBox="1"/>
          <p:nvPr/>
        </p:nvSpPr>
        <p:spPr>
          <a:xfrm>
            <a:off x="395926" y="4102996"/>
            <a:ext cx="8333294" cy="2585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3DAE7-003E-4CB8-B0DF-7FF961D1179E}"/>
              </a:ext>
            </a:extLst>
          </p:cNvPr>
          <p:cNvSpPr txBox="1"/>
          <p:nvPr/>
        </p:nvSpPr>
        <p:spPr>
          <a:xfrm>
            <a:off x="11255604" y="598602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60920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F0773-58BC-4848-BF67-BFE90E4CF7E0}"/>
              </a:ext>
            </a:extLst>
          </p:cNvPr>
          <p:cNvSpPr txBox="1"/>
          <p:nvPr/>
        </p:nvSpPr>
        <p:spPr>
          <a:xfrm>
            <a:off x="923828" y="480767"/>
            <a:ext cx="735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Write a short paragraph about your town or city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Use the keywords in the box to guide you. 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Also use the texts on slide 4.</a:t>
            </a:r>
          </a:p>
          <a:p>
            <a:r>
              <a:rPr lang="en-GB" sz="2400" i="1" dirty="0">
                <a:latin typeface="Comic Sans MS" panose="030F0702030302020204" pitchFamily="66" charset="0"/>
              </a:rPr>
              <a:t>Remember to include an opinion and write in full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5D8BF-8545-44F6-9803-B5EE019CBC77}"/>
              </a:ext>
            </a:extLst>
          </p:cNvPr>
          <p:cNvSpPr txBox="1"/>
          <p:nvPr/>
        </p:nvSpPr>
        <p:spPr>
          <a:xfrm>
            <a:off x="8638761" y="496156"/>
            <a:ext cx="317106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Vivo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= I live in</a:t>
            </a:r>
          </a:p>
          <a:p>
            <a:r>
              <a:rPr lang="en-GB" dirty="0">
                <a:latin typeface="Comic Sans MS" panose="030F0702030302020204" pitchFamily="66" charset="0"/>
              </a:rPr>
              <a:t>que se llama = that is called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…. Hay = In….there is/are</a:t>
            </a:r>
          </a:p>
          <a:p>
            <a:r>
              <a:rPr lang="en-GB" dirty="0">
                <a:latin typeface="Comic Sans MS" panose="030F0702030302020204" pitchFamily="66" charset="0"/>
              </a:rPr>
              <a:t>no hay = there isn’t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el </a:t>
            </a:r>
            <a:r>
              <a:rPr lang="en-GB" dirty="0" err="1">
                <a:latin typeface="Comic Sans MS" panose="030F0702030302020204" pitchFamily="66" charset="0"/>
              </a:rPr>
              <a:t>centro</a:t>
            </a:r>
            <a:r>
              <a:rPr lang="en-GB" dirty="0">
                <a:latin typeface="Comic Sans MS" panose="030F0702030302020204" pitchFamily="66" charset="0"/>
              </a:rPr>
              <a:t> = in the centre</a:t>
            </a:r>
          </a:p>
          <a:p>
            <a:r>
              <a:rPr lang="en-GB" dirty="0">
                <a:latin typeface="Comic Sans MS" panose="030F0702030302020204" pitchFamily="66" charset="0"/>
              </a:rPr>
              <a:t>Me </a:t>
            </a:r>
            <a:r>
              <a:rPr lang="en-GB" dirty="0" err="1">
                <a:latin typeface="Comic Sans MS" panose="030F0702030302020204" pitchFamily="66" charset="0"/>
              </a:rPr>
              <a:t>gusta</a:t>
            </a:r>
            <a:r>
              <a:rPr lang="en-GB" dirty="0">
                <a:latin typeface="Comic Sans MS" panose="030F0702030302020204" pitchFamily="66" charset="0"/>
              </a:rPr>
              <a:t> = I like</a:t>
            </a:r>
          </a:p>
          <a:p>
            <a:r>
              <a:rPr lang="en-GB" dirty="0">
                <a:latin typeface="Comic Sans MS" panose="030F0702030302020204" pitchFamily="66" charset="0"/>
              </a:rPr>
              <a:t>Me </a:t>
            </a:r>
            <a:r>
              <a:rPr lang="en-GB" dirty="0" err="1">
                <a:latin typeface="Comic Sans MS" panose="030F0702030302020204" pitchFamily="66" charset="0"/>
              </a:rPr>
              <a:t>encanta</a:t>
            </a:r>
            <a:r>
              <a:rPr lang="en-GB" dirty="0">
                <a:latin typeface="Comic Sans MS" panose="030F0702030302020204" pitchFamily="66" charset="0"/>
              </a:rPr>
              <a:t> = I love</a:t>
            </a:r>
          </a:p>
          <a:p>
            <a:r>
              <a:rPr lang="en-GB" dirty="0" err="1">
                <a:latin typeface="Comic Sans MS" panose="030F0702030302020204" pitchFamily="66" charset="0"/>
              </a:rPr>
              <a:t>porque</a:t>
            </a:r>
            <a:r>
              <a:rPr lang="en-GB" dirty="0">
                <a:latin typeface="Comic Sans MS" panose="030F0702030302020204" pitchFamily="66" charset="0"/>
              </a:rPr>
              <a:t> = because</a:t>
            </a:r>
          </a:p>
          <a:p>
            <a:r>
              <a:rPr lang="en-GB" dirty="0">
                <a:latin typeface="Comic Sans MS" panose="030F0702030302020204" pitchFamily="66" charset="0"/>
              </a:rPr>
              <a:t>es = it is</a:t>
            </a:r>
          </a:p>
          <a:p>
            <a:r>
              <a:rPr lang="en-GB" dirty="0">
                <a:latin typeface="Comic Sans MS" panose="030F0702030302020204" pitchFamily="66" charset="0"/>
              </a:rPr>
              <a:t>Mi pueblo = my town</a:t>
            </a:r>
          </a:p>
          <a:p>
            <a:r>
              <a:rPr lang="en-GB" dirty="0">
                <a:latin typeface="Comic Sans MS" panose="030F0702030302020204" pitchFamily="66" charset="0"/>
              </a:rPr>
              <a:t>Mi ciudad = my city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6CD54-094E-4382-BF80-90312AE1468C}"/>
              </a:ext>
            </a:extLst>
          </p:cNvPr>
          <p:cNvSpPr txBox="1"/>
          <p:nvPr/>
        </p:nvSpPr>
        <p:spPr>
          <a:xfrm>
            <a:off x="571228" y="3050295"/>
            <a:ext cx="7541443" cy="34879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71AAD-319D-44BC-835A-83B644E6D9E8}"/>
              </a:ext>
            </a:extLst>
          </p:cNvPr>
          <p:cNvSpPr txBox="1"/>
          <p:nvPr/>
        </p:nvSpPr>
        <p:spPr>
          <a:xfrm>
            <a:off x="11462994" y="6165130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54466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43A671-EEFC-494E-B428-D407B884BD54}"/>
              </a:ext>
            </a:extLst>
          </p:cNvPr>
          <p:cNvSpPr txBox="1"/>
          <p:nvPr/>
        </p:nvSpPr>
        <p:spPr>
          <a:xfrm>
            <a:off x="1187777" y="650449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88DF7-3A3D-4EA7-8D3A-811089E6D8CA}"/>
              </a:ext>
            </a:extLst>
          </p:cNvPr>
          <p:cNvSpPr txBox="1"/>
          <p:nvPr/>
        </p:nvSpPr>
        <p:spPr>
          <a:xfrm>
            <a:off x="688156" y="1602556"/>
            <a:ext cx="11029362" cy="19389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Find out some interesting facts about Tegucigalpa, the capital of Honduras.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Can you write some sentences in Spanish about it? (using your own words you have learnt in this lesson)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69B16-E558-4168-991D-845A4D1BB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3829" y="4086266"/>
            <a:ext cx="3429589" cy="2338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3320FA-BDEA-4D4F-8027-F3DFF359D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6441" y="3970435"/>
            <a:ext cx="3685335" cy="23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2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83986-7656-4691-B97F-602034A406E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478a8f-2fa9-487e-8953-8f9469af2f14"/>
    <ds:schemaRef ds:uri="http://schemas.microsoft.com/office/2006/metadata/properties"/>
    <ds:schemaRef ds:uri="http://www.w3.org/XML/1998/namespace"/>
    <ds:schemaRef ds:uri="806e0320-5824-4f3b-9a19-42a16ec08098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80B6A1-1178-4CF1-90C9-13C1E95EF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84433-373F-40CB-98BC-2516D1711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513</Words>
  <Application>Microsoft Office PowerPoint</Application>
  <PresentationFormat>Widescreen</PresentationFormat>
  <Paragraphs>97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                                                                        Term 6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6 lesson 2</dc:title>
  <dc:creator>Robert &amp; Jackie king</dc:creator>
  <cp:lastModifiedBy>Toni-Louise</cp:lastModifiedBy>
  <cp:revision>5</cp:revision>
  <dcterms:created xsi:type="dcterms:W3CDTF">2020-05-28T11:58:01Z</dcterms:created>
  <dcterms:modified xsi:type="dcterms:W3CDTF">2020-06-01T10:46:53Z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