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1" r:id="rId6"/>
    <p:sldId id="280" r:id="rId7"/>
    <p:sldId id="272" r:id="rId8"/>
    <p:sldId id="273" r:id="rId9"/>
    <p:sldId id="276" r:id="rId10"/>
    <p:sldId id="277" r:id="rId11"/>
    <p:sldId id="278" r:id="rId12"/>
    <p:sldId id="27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9" d="100"/>
          <a:sy n="19" d="100"/>
        </p:scale>
        <p:origin x="30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8B9E-A447-4741-B89E-711D4F36A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E180D-EA32-454F-A203-1F7B51FAF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29490-4709-4263-9BC9-7BEE0677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D8974-C885-4ED1-AEDD-DB0423B4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40B58-EC04-4F88-82CD-3A7D5851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8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735A-CE51-4029-80C7-F184B81D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8EECF-02C0-4E3F-84B5-E6D769F0D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4E824-DAB4-401C-A5EB-6CC364D3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DEB03-AB6A-4CDE-852C-02152BFA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49BF-8082-47AC-85E0-B2AB56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4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BA71A-C531-4B11-9645-30D258D04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A8289-45B6-4FED-B598-5FD710985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27E3-53CF-4548-B471-FAEE6830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386DD-1FFF-4FE0-B9D4-76538B36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F289E-67DD-4E90-833E-16FC5426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6B6A-E1C6-45DC-A67D-6DEBA1C4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89F7B-8D13-453E-8F99-81B7A462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DB24C-B529-4516-A5C2-5CE76195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1B76F-E4BF-4341-9EDA-EDAE0EE1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BBF8-D97F-4F81-AF6B-734C1F32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4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7631-CBF1-47C0-AFC2-DE1A3C0A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1C52-C6E5-49A7-935E-83973A00E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4F80-A8A6-4B2E-9AE4-1DB15246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97EF-9457-4FFB-AD2A-FCA9186C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5DEDD-21EB-4786-A3EA-F75CFBB2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2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A723-A9A3-44C2-8D5A-2DDF3631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B293-074F-49CD-978E-11C40C3B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B9A05-FE36-4DCD-BF22-ACB961884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0F238-E483-40E2-B123-0939EEE1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6BB28-BA73-41DE-9195-D3660AB6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11E8F-C2A9-4188-ADC2-C39F9D7D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2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B4EF-817B-4237-9C0B-4F8E01BC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936B1-615C-4FCE-81B8-D87DE350B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BEF23-96B0-4FD4-9ACD-77CF90A3B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93362-26B6-4CEE-BD95-3F27D2DEF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9EFD9-384F-4312-A434-7564DAEFB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173E0-81FE-4133-985B-E211E9E1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CF5FB-B39B-4CF4-95B9-6DB2730D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62E55-ADBA-4A8A-9087-7936A371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D4E8-519B-4CAB-8CB7-DC9028AE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D1A0C-1544-42CA-A0EE-7422D4DD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DFDEB-BBDF-42A0-82DF-EEA84445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42425-4601-449E-9244-7D84179A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4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B1976-E0CD-4D9C-A03D-F55E046E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344DA-7826-4F21-ADA3-D39BCDE9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34F3-DD62-40BA-80D2-A654FB37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2B94-709B-4EF4-8B9A-8359FD84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6340-EF44-4247-83BB-7E543401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97116-A13A-4998-9031-FDB5523AE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7F9E4-7553-4EE4-B197-E068E407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EBCE-0ED2-4022-8FA1-E7A43D38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2646E-C5D0-4860-8EED-AE20F227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0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5B4F-EC90-419B-8783-2F63C24A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ACB8D-528B-4DD0-BF66-4A00D7335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4058-5C11-459E-9B27-3C038E33A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D196B-CB77-4D91-8AD9-AE7D375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4CC72-F499-4A95-B984-F5294E5C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5A928-28CF-419E-9484-BCF1CDFB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9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275C4-0CE3-4140-B442-09534629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826F-F353-4917-8E51-4CB387D8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F673-548C-489B-A822-A2E3E3480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E97D-EF1C-4D31-8714-40C5DE321DA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0B40-F2D7-4B48-B9DE-3BA15B020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D9843-3C52-4752-8C55-8363EE9DC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A280-4D2D-4409-A08F-8759783C5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Man_Walking_Cartoon_Vector.sv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nglishiscoolsite.wordpress.com/2016/01/22/my-tow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2womancrusade.com/2015/08/10/laugh-out-loud-2/" TargetMode="External"/><Relationship Id="rId7" Type="http://schemas.openxmlformats.org/officeDocument/2006/relationships/hyperlink" Target="http://languagecaster.com/languagecaster-weekly-football-phrase-pull-the-trigge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hyperlink" Target="http://www.geograph.org.uk/photo/915603" TargetMode="Externa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47" y="374090"/>
            <a:ext cx="10515600" cy="1325563"/>
          </a:xfrm>
        </p:spPr>
        <p:txBody>
          <a:bodyPr/>
          <a:lstStyle/>
          <a:p>
            <a:r>
              <a:rPr lang="en-GB" altLang="en-US" sz="2800" dirty="0">
                <a:latin typeface="Comic Sans MS"/>
              </a:rPr>
              <a:t>                                                                        </a:t>
            </a:r>
            <a:r>
              <a:rPr lang="en-GB" altLang="en-US" sz="2800" u="sng" dirty="0">
                <a:latin typeface="Comic Sans MS"/>
              </a:rPr>
              <a:t>Term 6 lesson 4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sz="3900" u="sng" dirty="0">
                <a:latin typeface="Comic Sans MS" panose="030F0702030302020204" pitchFamily="66" charset="0"/>
              </a:rPr>
              <a:t>Por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eso</a:t>
            </a:r>
            <a:r>
              <a:rPr lang="en-GB" altLang="en-US" sz="3900" u="sng" dirty="0">
                <a:latin typeface="Comic Sans MS" panose="030F0702030302020204" pitchFamily="66" charset="0"/>
              </a:rPr>
              <a:t>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voy</a:t>
            </a:r>
            <a:r>
              <a:rPr lang="en-GB" altLang="en-US" sz="3900" u="sng" dirty="0">
                <a:latin typeface="Comic Sans MS" panose="030F0702030302020204" pitchFamily="66" charset="0"/>
              </a:rPr>
              <a:t>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allí</a:t>
            </a:r>
            <a:endParaRPr lang="en-GB" altLang="en-US" sz="3900" u="sng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describing where I go in town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2" y="727355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CD9A30-FCCD-4793-956E-0449ADFEC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0212" y="3948968"/>
            <a:ext cx="3927944" cy="2646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C1C33-A455-40F0-A109-9D63BB01C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6153" y="4107356"/>
            <a:ext cx="4141304" cy="232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74C2B-9429-4CE3-B3BE-DBF469B43DA8}"/>
              </a:ext>
            </a:extLst>
          </p:cNvPr>
          <p:cNvSpPr txBox="1"/>
          <p:nvPr/>
        </p:nvSpPr>
        <p:spPr>
          <a:xfrm>
            <a:off x="11276674" y="6084694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4446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2BC79-E56A-4058-A9F2-1E877AC93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80" y="1288478"/>
            <a:ext cx="8391864" cy="3596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5FA33-EA97-43F4-8FAE-8577EDF4613E}"/>
              </a:ext>
            </a:extLst>
          </p:cNvPr>
          <p:cNvSpPr txBox="1"/>
          <p:nvPr/>
        </p:nvSpPr>
        <p:spPr>
          <a:xfrm>
            <a:off x="546754" y="395926"/>
            <a:ext cx="1005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Extension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en-GB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Use the box to help you write a paragraph in Spanish 		about where you go in town and why</a:t>
            </a:r>
            <a:endParaRPr lang="en-GB" sz="28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FCFF7-F643-4573-AA7E-5D8477A2B385}"/>
              </a:ext>
            </a:extLst>
          </p:cNvPr>
          <p:cNvSpPr txBox="1"/>
          <p:nvPr/>
        </p:nvSpPr>
        <p:spPr>
          <a:xfrm rot="20432565">
            <a:off x="201160" y="275159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Starter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C3FF4-E598-4DE8-8E2E-C19289F4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86" y="1056831"/>
            <a:ext cx="7165747" cy="5374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50CF40-A7F4-455D-854D-EB6B407C3B06}"/>
              </a:ext>
            </a:extLst>
          </p:cNvPr>
          <p:cNvSpPr txBox="1"/>
          <p:nvPr/>
        </p:nvSpPr>
        <p:spPr>
          <a:xfrm>
            <a:off x="3523754" y="207948"/>
            <a:ext cx="4653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¿</a:t>
            </a:r>
            <a:r>
              <a:rPr lang="en-GB" sz="3600" dirty="0" err="1">
                <a:latin typeface="Comic Sans MS" panose="030F0702030302020204" pitchFamily="66" charset="0"/>
              </a:rPr>
              <a:t>Qúe</a:t>
            </a:r>
            <a:r>
              <a:rPr lang="en-GB" sz="3600" dirty="0">
                <a:latin typeface="Comic Sans MS" panose="030F0702030302020204" pitchFamily="66" charset="0"/>
              </a:rPr>
              <a:t> hay </a:t>
            </a:r>
            <a:r>
              <a:rPr lang="en-GB" sz="3600" dirty="0" err="1">
                <a:latin typeface="Comic Sans MS" panose="030F0702030302020204" pitchFamily="66" charset="0"/>
              </a:rPr>
              <a:t>en</a:t>
            </a:r>
            <a:r>
              <a:rPr lang="en-GB" sz="3600" dirty="0">
                <a:latin typeface="Comic Sans MS" panose="030F0702030302020204" pitchFamily="66" charset="0"/>
              </a:rPr>
              <a:t> la </a:t>
            </a:r>
            <a:r>
              <a:rPr lang="en-GB" sz="3600" dirty="0" err="1">
                <a:latin typeface="Comic Sans MS" panose="030F0702030302020204" pitchFamily="66" charset="0"/>
              </a:rPr>
              <a:t>foto</a:t>
            </a:r>
            <a:r>
              <a:rPr lang="en-GB" sz="36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649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CAA54-EA5D-48C4-9E23-55FCC2D9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35" y="495410"/>
            <a:ext cx="4069143" cy="6204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8C6BA-9702-4CE7-93DC-E5E2A8FB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08" y="1378253"/>
            <a:ext cx="4138832" cy="1910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4F23F-8CB7-49F6-ADE1-1DB0C011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13" y="3288484"/>
            <a:ext cx="4582622" cy="1326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46F60-5A50-48CF-830C-F047D19A7B0A}"/>
              </a:ext>
            </a:extLst>
          </p:cNvPr>
          <p:cNvSpPr txBox="1"/>
          <p:nvPr/>
        </p:nvSpPr>
        <p:spPr>
          <a:xfrm>
            <a:off x="1644242" y="10905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Places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DBB76-AB03-4678-83A5-DC3C8D5C4BCC}"/>
              </a:ext>
            </a:extLst>
          </p:cNvPr>
          <p:cNvSpPr txBox="1"/>
          <p:nvPr/>
        </p:nvSpPr>
        <p:spPr>
          <a:xfrm>
            <a:off x="6757961" y="495410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Infinitives</a:t>
            </a:r>
          </a:p>
        </p:txBody>
      </p:sp>
    </p:spTree>
    <p:extLst>
      <p:ext uri="{BB962C8B-B14F-4D97-AF65-F5344CB8AC3E}">
        <p14:creationId xmlns:p14="http://schemas.microsoft.com/office/powerpoint/2010/main" val="314193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D25CCF-0D16-413B-B389-CFFA4BD7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8" y="958691"/>
            <a:ext cx="3505200" cy="5667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2825EC-B710-486E-B947-EF32D35530B4}"/>
              </a:ext>
            </a:extLst>
          </p:cNvPr>
          <p:cNvSpPr/>
          <p:nvPr/>
        </p:nvSpPr>
        <p:spPr>
          <a:xfrm>
            <a:off x="4406674" y="1160888"/>
            <a:ext cx="4776084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al instituto de lunes a viernes para estudiar.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al supermercado para comprar fruta.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al hospital para visitar a mi abuela enferma.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 la estación de tren para viajar a Barcelona.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al parque para pasear a mi perro.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al cine para ver una película con mi amiga Julia.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al estadio de fútbol para apoyar al Atlético de Madrid.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 a la biblioteca para leer libros de piratas.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_tradnl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694FD-6F6B-4A3F-B5C7-54AC5DA5BA42}"/>
              </a:ext>
            </a:extLst>
          </p:cNvPr>
          <p:cNvSpPr txBox="1"/>
          <p:nvPr/>
        </p:nvSpPr>
        <p:spPr>
          <a:xfrm>
            <a:off x="995901" y="166538"/>
            <a:ext cx="818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latin typeface="Comic Sans MS" panose="030F0702030302020204" pitchFamily="66" charset="0"/>
              </a:rPr>
              <a:t>    </a:t>
            </a:r>
            <a:r>
              <a:rPr lang="en-GB" sz="2400" i="1" dirty="0">
                <a:latin typeface="Comic Sans MS" panose="030F0702030302020204" pitchFamily="66" charset="0"/>
              </a:rPr>
              <a:t>Match up the pictures with the sentences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AEA0-F286-4BF7-BEAF-28D87F71721B}"/>
              </a:ext>
            </a:extLst>
          </p:cNvPr>
          <p:cNvSpPr txBox="1"/>
          <p:nvPr/>
        </p:nvSpPr>
        <p:spPr>
          <a:xfrm>
            <a:off x="9668785" y="1146769"/>
            <a:ext cx="1598213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2.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3.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4.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5.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6.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7.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8.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3D5B5-BEE7-4DD2-91C9-83955824880E}"/>
              </a:ext>
            </a:extLst>
          </p:cNvPr>
          <p:cNvSpPr txBox="1"/>
          <p:nvPr/>
        </p:nvSpPr>
        <p:spPr>
          <a:xfrm>
            <a:off x="11744077" y="628153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26978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5FD5C-5D62-401B-84A3-0ECD3388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9" y="1876584"/>
            <a:ext cx="3827193" cy="2895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51543-BE72-4CCD-967D-6ADA24F8A5F2}"/>
              </a:ext>
            </a:extLst>
          </p:cNvPr>
          <p:cNvSpPr txBox="1"/>
          <p:nvPr/>
        </p:nvSpPr>
        <p:spPr>
          <a:xfrm>
            <a:off x="842837" y="381663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Infinitives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9FD0C-04DF-44F5-83A4-13F1D88FD4C5}"/>
              </a:ext>
            </a:extLst>
          </p:cNvPr>
          <p:cNvSpPr txBox="1"/>
          <p:nvPr/>
        </p:nvSpPr>
        <p:spPr>
          <a:xfrm>
            <a:off x="4689330" y="702273"/>
            <a:ext cx="627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Comic Sans MS" panose="030F0702030302020204" pitchFamily="66" charset="0"/>
              </a:rPr>
              <a:t>What do these infinitives mean in English?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E5233-B105-453A-A056-2ED989B3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580" y="3533562"/>
            <a:ext cx="1227766" cy="1502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6A4600-7B5B-498B-AF1C-AC76524A4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437" y="3622869"/>
            <a:ext cx="1227766" cy="1413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CBDBC-A246-4C39-B6B5-CD55AF0C4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518" y="2654999"/>
            <a:ext cx="1180326" cy="669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E925E-59E2-4123-8FDF-489EC03A2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943" y="1720478"/>
            <a:ext cx="1166951" cy="794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46ED7E-55C6-41BF-94C6-8937A7E21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437" y="1720477"/>
            <a:ext cx="1345850" cy="1508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7B59A0-C7F4-4D07-990E-D36FD1F0A792}"/>
              </a:ext>
            </a:extLst>
          </p:cNvPr>
          <p:cNvSpPr txBox="1"/>
          <p:nvPr/>
        </p:nvSpPr>
        <p:spPr>
          <a:xfrm>
            <a:off x="6764111" y="193325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visit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687E8-7266-491B-AFD3-90778CAF765E}"/>
              </a:ext>
            </a:extLst>
          </p:cNvPr>
          <p:cNvSpPr txBox="1"/>
          <p:nvPr/>
        </p:nvSpPr>
        <p:spPr>
          <a:xfrm>
            <a:off x="6764111" y="286012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A3047-F0EF-4DFC-ADD3-02CE3EC4E024}"/>
              </a:ext>
            </a:extLst>
          </p:cNvPr>
          <p:cNvSpPr txBox="1"/>
          <p:nvPr/>
        </p:nvSpPr>
        <p:spPr>
          <a:xfrm>
            <a:off x="6764111" y="37970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buy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1CD80-9B09-430D-BE32-7B3D08E7321A}"/>
              </a:ext>
            </a:extLst>
          </p:cNvPr>
          <p:cNvSpPr txBox="1"/>
          <p:nvPr/>
        </p:nvSpPr>
        <p:spPr>
          <a:xfrm>
            <a:off x="6770971" y="454934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travel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89F81-6C93-4133-828A-43BE2FCC3AE2}"/>
              </a:ext>
            </a:extLst>
          </p:cNvPr>
          <p:cNvSpPr txBox="1"/>
          <p:nvPr/>
        </p:nvSpPr>
        <p:spPr>
          <a:xfrm>
            <a:off x="10549909" y="1926505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47814-704A-4A6C-B932-B0C6CF2539D7}"/>
              </a:ext>
            </a:extLst>
          </p:cNvPr>
          <p:cNvSpPr txBox="1"/>
          <p:nvPr/>
        </p:nvSpPr>
        <p:spPr>
          <a:xfrm>
            <a:off x="10637721" y="287434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watch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D8F6E-128B-48B1-A9CE-23176D28747F}"/>
              </a:ext>
            </a:extLst>
          </p:cNvPr>
          <p:cNvSpPr txBox="1"/>
          <p:nvPr/>
        </p:nvSpPr>
        <p:spPr>
          <a:xfrm>
            <a:off x="10644639" y="372362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walk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F8B42-D36D-47ED-8ABE-DEEBF25ADC78}"/>
              </a:ext>
            </a:extLst>
          </p:cNvPr>
          <p:cNvSpPr txBox="1"/>
          <p:nvPr/>
        </p:nvSpPr>
        <p:spPr>
          <a:xfrm>
            <a:off x="10771981" y="458762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read</a:t>
            </a:r>
          </a:p>
        </p:txBody>
      </p:sp>
    </p:spTree>
    <p:extLst>
      <p:ext uri="{BB962C8B-B14F-4D97-AF65-F5344CB8AC3E}">
        <p14:creationId xmlns:p14="http://schemas.microsoft.com/office/powerpoint/2010/main" val="15745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45038-F098-4991-B644-A12406D4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28" y="1510209"/>
            <a:ext cx="6496050" cy="4505325"/>
          </a:xfrm>
          <a:prstGeom prst="rect">
            <a:avLst/>
          </a:prstGeom>
          <a:ln w="66675">
            <a:solidFill>
              <a:schemeClr val="accent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BDA230-2353-4644-BF47-0CA39EB31A8A}"/>
              </a:ext>
            </a:extLst>
          </p:cNvPr>
          <p:cNvSpPr txBox="1"/>
          <p:nvPr/>
        </p:nvSpPr>
        <p:spPr>
          <a:xfrm>
            <a:off x="546755" y="414779"/>
            <a:ext cx="821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  <a:r>
              <a:rPr lang="en-GB" sz="2400" i="1" dirty="0">
                <a:latin typeface="Comic Sans MS" panose="030F0702030302020204" pitchFamily="66" charset="0"/>
              </a:rPr>
              <a:t>Match up the Spanish and English infinitives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A5C47-A614-4510-B94F-B6A125B535E1}"/>
              </a:ext>
            </a:extLst>
          </p:cNvPr>
          <p:cNvSpPr txBox="1"/>
          <p:nvPr/>
        </p:nvSpPr>
        <p:spPr>
          <a:xfrm>
            <a:off x="8210744" y="1562268"/>
            <a:ext cx="1998485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3.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4.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5.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7.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8.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9.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10.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8556C-E4A9-455A-8269-C18ACD5701F5}"/>
              </a:ext>
            </a:extLst>
          </p:cNvPr>
          <p:cNvSpPr txBox="1"/>
          <p:nvPr/>
        </p:nvSpPr>
        <p:spPr>
          <a:xfrm>
            <a:off x="11368726" y="6212264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33960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E9B3B-7839-4DE5-B0DF-7429E68F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6" y="1329719"/>
            <a:ext cx="9067800" cy="4010025"/>
          </a:xfrm>
          <a:prstGeom prst="rect">
            <a:avLst/>
          </a:prstGeom>
          <a:ln w="60325">
            <a:solidFill>
              <a:srgbClr val="7030A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1D84C-FC75-4A68-955F-5F75BFFB559D}"/>
              </a:ext>
            </a:extLst>
          </p:cNvPr>
          <p:cNvSpPr txBox="1"/>
          <p:nvPr/>
        </p:nvSpPr>
        <p:spPr>
          <a:xfrm>
            <a:off x="9797589" y="1405133"/>
            <a:ext cx="1998485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3.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4.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5.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7.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668AD-251A-45AF-9FA7-A60954CFB9AF}"/>
              </a:ext>
            </a:extLst>
          </p:cNvPr>
          <p:cNvSpPr txBox="1"/>
          <p:nvPr/>
        </p:nvSpPr>
        <p:spPr>
          <a:xfrm>
            <a:off x="443060" y="282804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latin typeface="Comic Sans MS" panose="030F0702030302020204" pitchFamily="66" charset="0"/>
              </a:rPr>
              <a:t>   </a:t>
            </a:r>
            <a:r>
              <a:rPr lang="en-GB" sz="2400" i="1" dirty="0">
                <a:latin typeface="Comic Sans MS" panose="030F0702030302020204" pitchFamily="66" charset="0"/>
              </a:rPr>
              <a:t>Match up the sentence halves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1B55-59C6-44F5-9FFB-6F511B482F16}"/>
              </a:ext>
            </a:extLst>
          </p:cNvPr>
          <p:cNvSpPr txBox="1"/>
          <p:nvPr/>
        </p:nvSpPr>
        <p:spPr>
          <a:xfrm>
            <a:off x="11500701" y="614627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10184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AC38BF-C4A1-4890-8D64-18BC3E99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6895" y="1349964"/>
            <a:ext cx="1958811" cy="1958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96F5-97EE-4599-A031-EE5F41F3AC58}"/>
              </a:ext>
            </a:extLst>
          </p:cNvPr>
          <p:cNvSpPr txBox="1"/>
          <p:nvPr/>
        </p:nvSpPr>
        <p:spPr>
          <a:xfrm>
            <a:off x="886120" y="254524"/>
            <a:ext cx="1529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Escribir</a:t>
            </a:r>
            <a:endParaRPr lang="en-GB" sz="2800" u="sng" dirty="0">
              <a:latin typeface="Comic Sans MS" panose="030F0702030302020204" pitchFamily="66" charset="0"/>
            </a:endParaRPr>
          </a:p>
          <a:p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FF48F-C5E4-4F60-A42F-EFF13564A332}"/>
              </a:ext>
            </a:extLst>
          </p:cNvPr>
          <p:cNvSpPr txBox="1"/>
          <p:nvPr/>
        </p:nvSpPr>
        <p:spPr>
          <a:xfrm>
            <a:off x="3251148" y="608466"/>
            <a:ext cx="77625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Comic Sans MS" panose="030F0702030302020204" pitchFamily="66" charset="0"/>
              </a:rPr>
              <a:t>Make up five nonsense sentences about where you can go to do different activities.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Add some pictures if you want to!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06682-1B95-4A21-B597-B78EA993C408}"/>
              </a:ext>
            </a:extLst>
          </p:cNvPr>
          <p:cNvSpPr txBox="1"/>
          <p:nvPr/>
        </p:nvSpPr>
        <p:spPr>
          <a:xfrm>
            <a:off x="3007621" y="2777589"/>
            <a:ext cx="824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radley Hand ITC" panose="03070402050302030203" pitchFamily="66" charset="0"/>
              </a:rPr>
              <a:t>Example: </a:t>
            </a:r>
            <a:r>
              <a:rPr lang="en-GB" sz="2800" b="1" dirty="0" err="1">
                <a:latin typeface="Bradley Hand ITC" panose="03070402050302030203" pitchFamily="66" charset="0"/>
              </a:rPr>
              <a:t>Voy</a:t>
            </a:r>
            <a:r>
              <a:rPr lang="en-GB" sz="2800" b="1" dirty="0">
                <a:latin typeface="Bradley Hand ITC" panose="03070402050302030203" pitchFamily="66" charset="0"/>
              </a:rPr>
              <a:t> al </a:t>
            </a:r>
            <a:r>
              <a:rPr lang="en-GB" sz="2800" b="1" dirty="0" err="1">
                <a:latin typeface="Bradley Hand ITC" panose="03070402050302030203" pitchFamily="66" charset="0"/>
              </a:rPr>
              <a:t>supermercado</a:t>
            </a:r>
            <a:r>
              <a:rPr lang="en-GB" sz="2800" b="1" dirty="0">
                <a:latin typeface="Bradley Hand ITC" panose="03070402050302030203" pitchFamily="66" charset="0"/>
              </a:rPr>
              <a:t> para </a:t>
            </a:r>
            <a:r>
              <a:rPr lang="en-GB" sz="2800" b="1" dirty="0" err="1">
                <a:latin typeface="Bradley Hand ITC" panose="03070402050302030203" pitchFamily="66" charset="0"/>
              </a:rPr>
              <a:t>jugar</a:t>
            </a:r>
            <a:r>
              <a:rPr lang="en-GB" sz="2800" b="1" dirty="0">
                <a:latin typeface="Bradley Hand ITC" panose="03070402050302030203" pitchFamily="66" charset="0"/>
              </a:rPr>
              <a:t> al </a:t>
            </a:r>
            <a:r>
              <a:rPr lang="en-GB" sz="2800" b="1" dirty="0" err="1">
                <a:latin typeface="Bradley Hand ITC" panose="03070402050302030203" pitchFamily="66" charset="0"/>
              </a:rPr>
              <a:t>fuútbol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2E15D4-A2FE-4749-8710-86A4D6BC5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92941" y="3792828"/>
            <a:ext cx="1932495" cy="1449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76486-CA9B-4080-9F1E-DDB296370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12117" y="3792828"/>
            <a:ext cx="1449372" cy="14493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4C160D-A7F8-48B0-9989-19AA25DEE4FC}"/>
              </a:ext>
            </a:extLst>
          </p:cNvPr>
          <p:cNvSpPr txBox="1"/>
          <p:nvPr/>
        </p:nvSpPr>
        <p:spPr>
          <a:xfrm>
            <a:off x="8710316" y="6249534"/>
            <a:ext cx="301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(Write them on the next slide)</a:t>
            </a:r>
          </a:p>
        </p:txBody>
      </p:sp>
    </p:spTree>
    <p:extLst>
      <p:ext uri="{BB962C8B-B14F-4D97-AF65-F5344CB8AC3E}">
        <p14:creationId xmlns:p14="http://schemas.microsoft.com/office/powerpoint/2010/main" val="9211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10129-6106-4224-8074-01251CD28F92}"/>
              </a:ext>
            </a:extLst>
          </p:cNvPr>
          <p:cNvSpPr txBox="1"/>
          <p:nvPr/>
        </p:nvSpPr>
        <p:spPr>
          <a:xfrm>
            <a:off x="3921551" y="584462"/>
            <a:ext cx="414779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u="sng" dirty="0">
                <a:latin typeface="Comic Sans MS"/>
              </a:rPr>
              <a:t>Mis </a:t>
            </a:r>
            <a:r>
              <a:rPr lang="en-GB" sz="2800" u="sng" dirty="0" err="1">
                <a:latin typeface="Comic Sans MS"/>
              </a:rPr>
              <a:t>frases</a:t>
            </a:r>
            <a:r>
              <a:rPr lang="en-GB" sz="2800" u="sng" dirty="0">
                <a:latin typeface="Comic Sans MS"/>
              </a:rPr>
              <a:t> </a:t>
            </a:r>
            <a:r>
              <a:rPr lang="en-GB" sz="2800" u="sng" dirty="0" err="1">
                <a:latin typeface="Comic Sans MS"/>
              </a:rPr>
              <a:t>absurdas</a:t>
            </a:r>
            <a:r>
              <a:rPr lang="en-GB" sz="2800" u="sng" dirty="0">
                <a:latin typeface="Comic Sans MS"/>
              </a:rPr>
              <a:t> 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4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F8D267-741B-4A3F-AF56-FD7F6D8A47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2B2747-FA16-4767-AB32-F88718495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D53B5-8B6C-4850-814F-0F89C07339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370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Bradley Hand ITC</vt:lpstr>
      <vt:lpstr>Calibri</vt:lpstr>
      <vt:lpstr>Calibri Light</vt:lpstr>
      <vt:lpstr>Comic Sans MS</vt:lpstr>
      <vt:lpstr>Office Theme</vt:lpstr>
      <vt:lpstr>                                                                        Term 6 lesson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6 lesson 4</dc:title>
  <dc:creator>Robert &amp; Jackie king</dc:creator>
  <cp:lastModifiedBy>Toni-Louise</cp:lastModifiedBy>
  <cp:revision>9</cp:revision>
  <dcterms:created xsi:type="dcterms:W3CDTF">2020-06-12T10:36:49Z</dcterms:created>
  <dcterms:modified xsi:type="dcterms:W3CDTF">2020-06-22T15:14:01Z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